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720" r:id="rId5"/>
    <p:sldMasterId id="2147483694" r:id="rId6"/>
    <p:sldMasterId id="2147483706" r:id="rId7"/>
    <p:sldMasterId id="2147483660" r:id="rId8"/>
    <p:sldMasterId id="2147483648" r:id="rId9"/>
    <p:sldMasterId id="2147483673" r:id="rId10"/>
  </p:sldMasterIdLst>
  <p:sldIdLst>
    <p:sldId id="256" r:id="rId11"/>
    <p:sldId id="265" r:id="rId12"/>
    <p:sldId id="266" r:id="rId13"/>
    <p:sldId id="264" r:id="rId14"/>
    <p:sldId id="259" r:id="rId15"/>
    <p:sldId id="275" r:id="rId16"/>
    <p:sldId id="276" r:id="rId17"/>
    <p:sldId id="277" r:id="rId18"/>
    <p:sldId id="278" r:id="rId19"/>
    <p:sldId id="271" r:id="rId20"/>
    <p:sldId id="273" r:id="rId21"/>
    <p:sldId id="274" r:id="rId22"/>
    <p:sldId id="279" r:id="rId23"/>
    <p:sldId id="280" r:id="rId24"/>
    <p:sldId id="281" r:id="rId25"/>
    <p:sldId id="26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67" r:id="rId42"/>
    <p:sldId id="260" r:id="rId43"/>
    <p:sldId id="268" r:id="rId44"/>
    <p:sldId id="262" r:id="rId45"/>
    <p:sldId id="263" r:id="rId46"/>
    <p:sldId id="269" r:id="rId47"/>
    <p:sldId id="270" r:id="rId48"/>
    <p:sldId id="297" r:id="rId49"/>
    <p:sldId id="298" r:id="rId5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C4B063-30A6-4C5E-A2D8-4581897090C8}" v="27" dt="2020-06-19T11:31:38.2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4BC4B063-30A6-4C5E-A2D8-4581897090C8}"/>
    <pc:docChg chg="undo custSel mod addSld delSld modSld sldOrd addMainMaster delMainMaster modMainMaster">
      <pc:chgData name="Pascalle Cup" userId="acdf420d-3d1b-463e-9173-44ff0cd1b36a" providerId="ADAL" clId="{4BC4B063-30A6-4C5E-A2D8-4581897090C8}" dt="2020-06-19T11:32:18.373" v="907" actId="26606"/>
      <pc:docMkLst>
        <pc:docMk/>
      </pc:docMkLst>
      <pc:sldChg chg="addSp modSp mod setBg modClrScheme setClrOvrMap chgLayout">
        <pc:chgData name="Pascalle Cup" userId="acdf420d-3d1b-463e-9173-44ff0cd1b36a" providerId="ADAL" clId="{4BC4B063-30A6-4C5E-A2D8-4581897090C8}" dt="2020-06-19T11:32:01.665" v="904" actId="20577"/>
        <pc:sldMkLst>
          <pc:docMk/>
          <pc:sldMk cId="128616536" sldId="256"/>
        </pc:sldMkLst>
        <pc:spChg chg="mod">
          <ac:chgData name="Pascalle Cup" userId="acdf420d-3d1b-463e-9173-44ff0cd1b36a" providerId="ADAL" clId="{4BC4B063-30A6-4C5E-A2D8-4581897090C8}" dt="2020-06-19T11:32:01.665" v="904" actId="20577"/>
          <ac:spMkLst>
            <pc:docMk/>
            <pc:sldMk cId="128616536" sldId="256"/>
            <ac:spMk id="2" creationId="{0303A532-0AFA-4518-8450-211C9AB5A75A}"/>
          </ac:spMkLst>
        </pc:spChg>
        <pc:spChg chg="mod">
          <ac:chgData name="Pascalle Cup" userId="acdf420d-3d1b-463e-9173-44ff0cd1b36a" providerId="ADAL" clId="{4BC4B063-30A6-4C5E-A2D8-4581897090C8}" dt="2020-06-19T10:03:36.331" v="0" actId="26606"/>
          <ac:spMkLst>
            <pc:docMk/>
            <pc:sldMk cId="128616536" sldId="256"/>
            <ac:spMk id="3" creationId="{F9686974-6A52-4F5F-AAE7-BAAEE65CDD6F}"/>
          </ac:spMkLst>
        </pc:spChg>
        <pc:spChg chg="add">
          <ac:chgData name="Pascalle Cup" userId="acdf420d-3d1b-463e-9173-44ff0cd1b36a" providerId="ADAL" clId="{4BC4B063-30A6-4C5E-A2D8-4581897090C8}" dt="2020-06-19T10:03:36.331" v="0" actId="26606"/>
          <ac:spMkLst>
            <pc:docMk/>
            <pc:sldMk cId="128616536" sldId="256"/>
            <ac:spMk id="9" creationId="{AD35AE2F-5E3A-49D9-8DE1-8A333BA4088E}"/>
          </ac:spMkLst>
        </pc:spChg>
        <pc:spChg chg="add">
          <ac:chgData name="Pascalle Cup" userId="acdf420d-3d1b-463e-9173-44ff0cd1b36a" providerId="ADAL" clId="{4BC4B063-30A6-4C5E-A2D8-4581897090C8}" dt="2020-06-19T10:03:36.331" v="0" actId="26606"/>
          <ac:spMkLst>
            <pc:docMk/>
            <pc:sldMk cId="128616536" sldId="256"/>
            <ac:spMk id="11" creationId="{04D8AD8F-EF7F-481F-B99A-B8513897050A}"/>
          </ac:spMkLst>
        </pc:spChg>
        <pc:spChg chg="add">
          <ac:chgData name="Pascalle Cup" userId="acdf420d-3d1b-463e-9173-44ff0cd1b36a" providerId="ADAL" clId="{4BC4B063-30A6-4C5E-A2D8-4581897090C8}" dt="2020-06-19T10:03:36.331" v="0" actId="26606"/>
          <ac:spMkLst>
            <pc:docMk/>
            <pc:sldMk cId="128616536" sldId="256"/>
            <ac:spMk id="13" creationId="{79EB4626-023C-436D-9F57-9EB46080909D}"/>
          </ac:spMkLst>
        </pc:spChg>
        <pc:picChg chg="add">
          <ac:chgData name="Pascalle Cup" userId="acdf420d-3d1b-463e-9173-44ff0cd1b36a" providerId="ADAL" clId="{4BC4B063-30A6-4C5E-A2D8-4581897090C8}" dt="2020-06-19T10:03:36.331" v="0" actId="26606"/>
          <ac:picMkLst>
            <pc:docMk/>
            <pc:sldMk cId="128616536" sldId="256"/>
            <ac:picMk id="4" creationId="{1B84E67C-8235-4472-9180-62D9483ACC9F}"/>
          </ac:picMkLst>
        </pc:picChg>
      </pc:sldChg>
      <pc:sldChg chg="addSp modSp mod">
        <pc:chgData name="Pascalle Cup" userId="acdf420d-3d1b-463e-9173-44ff0cd1b36a" providerId="ADAL" clId="{4BC4B063-30A6-4C5E-A2D8-4581897090C8}" dt="2020-06-19T10:35:48.751" v="784" actId="1076"/>
        <pc:sldMkLst>
          <pc:docMk/>
          <pc:sldMk cId="1944830480" sldId="259"/>
        </pc:sldMkLst>
        <pc:spChg chg="add mod">
          <ac:chgData name="Pascalle Cup" userId="acdf420d-3d1b-463e-9173-44ff0cd1b36a" providerId="ADAL" clId="{4BC4B063-30A6-4C5E-A2D8-4581897090C8}" dt="2020-06-19T10:35:48.751" v="784" actId="1076"/>
          <ac:spMkLst>
            <pc:docMk/>
            <pc:sldMk cId="1944830480" sldId="259"/>
            <ac:spMk id="7" creationId="{5C2B8AFD-572D-4FC7-A987-660CE9880E04}"/>
          </ac:spMkLst>
        </pc:spChg>
      </pc:sldChg>
      <pc:sldChg chg="addSp delSp modSp mod setBg">
        <pc:chgData name="Pascalle Cup" userId="acdf420d-3d1b-463e-9173-44ff0cd1b36a" providerId="ADAL" clId="{4BC4B063-30A6-4C5E-A2D8-4581897090C8}" dt="2020-06-19T10:10:08.989" v="371" actId="26606"/>
        <pc:sldMkLst>
          <pc:docMk/>
          <pc:sldMk cId="2237099499" sldId="260"/>
        </pc:sldMkLst>
        <pc:spChg chg="mod">
          <ac:chgData name="Pascalle Cup" userId="acdf420d-3d1b-463e-9173-44ff0cd1b36a" providerId="ADAL" clId="{4BC4B063-30A6-4C5E-A2D8-4581897090C8}" dt="2020-06-19T10:10:08.989" v="371" actId="26606"/>
          <ac:spMkLst>
            <pc:docMk/>
            <pc:sldMk cId="2237099499" sldId="260"/>
            <ac:spMk id="2" creationId="{F481BF69-E9D5-4A7D-BC7B-3249C31E23B6}"/>
          </ac:spMkLst>
        </pc:spChg>
        <pc:spChg chg="mod">
          <ac:chgData name="Pascalle Cup" userId="acdf420d-3d1b-463e-9173-44ff0cd1b36a" providerId="ADAL" clId="{4BC4B063-30A6-4C5E-A2D8-4581897090C8}" dt="2020-06-19T10:10:08.989" v="371" actId="26606"/>
          <ac:spMkLst>
            <pc:docMk/>
            <pc:sldMk cId="2237099499" sldId="260"/>
            <ac:spMk id="3" creationId="{F068E19D-8A87-4DD9-A2DF-3D27EEED0137}"/>
          </ac:spMkLst>
        </pc:spChg>
        <pc:spChg chg="add del">
          <ac:chgData name="Pascalle Cup" userId="acdf420d-3d1b-463e-9173-44ff0cd1b36a" providerId="ADAL" clId="{4BC4B063-30A6-4C5E-A2D8-4581897090C8}" dt="2020-06-19T10:10:08.989" v="371" actId="26606"/>
          <ac:spMkLst>
            <pc:docMk/>
            <pc:sldMk cId="2237099499" sldId="260"/>
            <ac:spMk id="8" creationId="{AC17DE74-01C9-4859-B65A-85CF999E8580}"/>
          </ac:spMkLst>
        </pc:spChg>
        <pc:spChg chg="add del">
          <ac:chgData name="Pascalle Cup" userId="acdf420d-3d1b-463e-9173-44ff0cd1b36a" providerId="ADAL" clId="{4BC4B063-30A6-4C5E-A2D8-4581897090C8}" dt="2020-06-19T10:10:08.989" v="371" actId="26606"/>
          <ac:spMkLst>
            <pc:docMk/>
            <pc:sldMk cId="2237099499" sldId="260"/>
            <ac:spMk id="10" creationId="{068C0432-0E90-4CC1-8CD3-D44A90DF07EF}"/>
          </ac:spMkLst>
        </pc:spChg>
      </pc:sldChg>
      <pc:sldChg chg="addSp delSp modSp del mod">
        <pc:chgData name="Pascalle Cup" userId="acdf420d-3d1b-463e-9173-44ff0cd1b36a" providerId="ADAL" clId="{4BC4B063-30A6-4C5E-A2D8-4581897090C8}" dt="2020-06-19T10:07:52.416" v="328" actId="47"/>
        <pc:sldMkLst>
          <pc:docMk/>
          <pc:sldMk cId="1094647901" sldId="261"/>
        </pc:sldMkLst>
        <pc:spChg chg="del">
          <ac:chgData name="Pascalle Cup" userId="acdf420d-3d1b-463e-9173-44ff0cd1b36a" providerId="ADAL" clId="{4BC4B063-30A6-4C5E-A2D8-4581897090C8}" dt="2020-06-19T10:07:28.728" v="320" actId="21"/>
          <ac:spMkLst>
            <pc:docMk/>
            <pc:sldMk cId="1094647901" sldId="261"/>
            <ac:spMk id="2" creationId="{1BB39616-FD3B-42CA-9683-2F16F292E64B}"/>
          </ac:spMkLst>
        </pc:spChg>
        <pc:spChg chg="del mod">
          <ac:chgData name="Pascalle Cup" userId="acdf420d-3d1b-463e-9173-44ff0cd1b36a" providerId="ADAL" clId="{4BC4B063-30A6-4C5E-A2D8-4581897090C8}" dt="2020-06-19T10:07:42.237" v="323" actId="21"/>
          <ac:spMkLst>
            <pc:docMk/>
            <pc:sldMk cId="1094647901" sldId="261"/>
            <ac:spMk id="3" creationId="{90CE06DD-66AB-4DB4-B3C7-24ADE468D0CE}"/>
          </ac:spMkLst>
        </pc:spChg>
        <pc:spChg chg="add mod">
          <ac:chgData name="Pascalle Cup" userId="acdf420d-3d1b-463e-9173-44ff0cd1b36a" providerId="ADAL" clId="{4BC4B063-30A6-4C5E-A2D8-4581897090C8}" dt="2020-06-19T10:07:42.237" v="323" actId="21"/>
          <ac:spMkLst>
            <pc:docMk/>
            <pc:sldMk cId="1094647901" sldId="261"/>
            <ac:spMk id="5" creationId="{E48F9D97-9F2D-4421-A77C-D4E30D9D9218}"/>
          </ac:spMkLst>
        </pc:spChg>
      </pc:sldChg>
      <pc:sldChg chg="addSp modSp mod">
        <pc:chgData name="Pascalle Cup" userId="acdf420d-3d1b-463e-9173-44ff0cd1b36a" providerId="ADAL" clId="{4BC4B063-30A6-4C5E-A2D8-4581897090C8}" dt="2020-06-19T10:29:37.384" v="746" actId="1076"/>
        <pc:sldMkLst>
          <pc:docMk/>
          <pc:sldMk cId="53590686" sldId="262"/>
        </pc:sldMkLst>
        <pc:spChg chg="mod">
          <ac:chgData name="Pascalle Cup" userId="acdf420d-3d1b-463e-9173-44ff0cd1b36a" providerId="ADAL" clId="{4BC4B063-30A6-4C5E-A2D8-4581897090C8}" dt="2020-06-19T10:07:55.179" v="330" actId="20577"/>
          <ac:spMkLst>
            <pc:docMk/>
            <pc:sldMk cId="53590686" sldId="262"/>
            <ac:spMk id="2" creationId="{4FDF75F4-B29E-4570-9A88-30236913FC25}"/>
          </ac:spMkLst>
        </pc:spChg>
        <pc:spChg chg="mod">
          <ac:chgData name="Pascalle Cup" userId="acdf420d-3d1b-463e-9173-44ff0cd1b36a" providerId="ADAL" clId="{4BC4B063-30A6-4C5E-A2D8-4581897090C8}" dt="2020-06-19T10:08:48.498" v="361" actId="403"/>
          <ac:spMkLst>
            <pc:docMk/>
            <pc:sldMk cId="53590686" sldId="262"/>
            <ac:spMk id="3" creationId="{6A5ADA28-86E8-4EBD-83B2-B294FBD55F86}"/>
          </ac:spMkLst>
        </pc:spChg>
        <pc:picChg chg="add mod">
          <ac:chgData name="Pascalle Cup" userId="acdf420d-3d1b-463e-9173-44ff0cd1b36a" providerId="ADAL" clId="{4BC4B063-30A6-4C5E-A2D8-4581897090C8}" dt="2020-06-19T10:29:37.384" v="746" actId="1076"/>
          <ac:picMkLst>
            <pc:docMk/>
            <pc:sldMk cId="53590686" sldId="262"/>
            <ac:picMk id="4" creationId="{A0F22FF7-425E-4789-82DE-616EDA414BF5}"/>
          </ac:picMkLst>
        </pc:picChg>
      </pc:sldChg>
      <pc:sldChg chg="addSp modSp mod">
        <pc:chgData name="Pascalle Cup" userId="acdf420d-3d1b-463e-9173-44ff0cd1b36a" providerId="ADAL" clId="{4BC4B063-30A6-4C5E-A2D8-4581897090C8}" dt="2020-06-19T10:16:18.464" v="528" actId="6549"/>
        <pc:sldMkLst>
          <pc:docMk/>
          <pc:sldMk cId="1168595040" sldId="263"/>
        </pc:sldMkLst>
        <pc:spChg chg="mod">
          <ac:chgData name="Pascalle Cup" userId="acdf420d-3d1b-463e-9173-44ff0cd1b36a" providerId="ADAL" clId="{4BC4B063-30A6-4C5E-A2D8-4581897090C8}" dt="2020-06-19T10:10:23.757" v="376" actId="20577"/>
          <ac:spMkLst>
            <pc:docMk/>
            <pc:sldMk cId="1168595040" sldId="263"/>
            <ac:spMk id="2" creationId="{CB6A04EA-2CFE-41E0-A81F-B28794186A31}"/>
          </ac:spMkLst>
        </pc:spChg>
        <pc:spChg chg="mod">
          <ac:chgData name="Pascalle Cup" userId="acdf420d-3d1b-463e-9173-44ff0cd1b36a" providerId="ADAL" clId="{4BC4B063-30A6-4C5E-A2D8-4581897090C8}" dt="2020-06-19T10:16:18.464" v="528" actId="6549"/>
          <ac:spMkLst>
            <pc:docMk/>
            <pc:sldMk cId="1168595040" sldId="263"/>
            <ac:spMk id="3" creationId="{108EC197-E97C-4FA7-9234-C4C73AA66B98}"/>
          </ac:spMkLst>
        </pc:spChg>
        <pc:spChg chg="add mod">
          <ac:chgData name="Pascalle Cup" userId="acdf420d-3d1b-463e-9173-44ff0cd1b36a" providerId="ADAL" clId="{4BC4B063-30A6-4C5E-A2D8-4581897090C8}" dt="2020-06-19T10:12:22.279" v="498" actId="6549"/>
          <ac:spMkLst>
            <pc:docMk/>
            <pc:sldMk cId="1168595040" sldId="263"/>
            <ac:spMk id="4" creationId="{2884BE1D-5992-4901-8289-5E99443EB1FF}"/>
          </ac:spMkLst>
        </pc:spChg>
        <pc:picChg chg="add mod">
          <ac:chgData name="Pascalle Cup" userId="acdf420d-3d1b-463e-9173-44ff0cd1b36a" providerId="ADAL" clId="{4BC4B063-30A6-4C5E-A2D8-4581897090C8}" dt="2020-06-19T10:15:16.748" v="507" actId="1076"/>
          <ac:picMkLst>
            <pc:docMk/>
            <pc:sldMk cId="1168595040" sldId="263"/>
            <ac:picMk id="5" creationId="{5C1B9881-6440-4B17-819D-5969BFE09DDA}"/>
          </ac:picMkLst>
        </pc:picChg>
        <pc:picChg chg="add mod">
          <ac:chgData name="Pascalle Cup" userId="acdf420d-3d1b-463e-9173-44ff0cd1b36a" providerId="ADAL" clId="{4BC4B063-30A6-4C5E-A2D8-4581897090C8}" dt="2020-06-19T10:13:21.572" v="506" actId="14100"/>
          <ac:picMkLst>
            <pc:docMk/>
            <pc:sldMk cId="1168595040" sldId="263"/>
            <ac:picMk id="6" creationId="{BF0BCCAA-530D-452C-BA7F-7047FB25205C}"/>
          </ac:picMkLst>
        </pc:picChg>
        <pc:picChg chg="add mod">
          <ac:chgData name="Pascalle Cup" userId="acdf420d-3d1b-463e-9173-44ff0cd1b36a" providerId="ADAL" clId="{4BC4B063-30A6-4C5E-A2D8-4581897090C8}" dt="2020-06-19T10:16:07.268" v="510" actId="1440"/>
          <ac:picMkLst>
            <pc:docMk/>
            <pc:sldMk cId="1168595040" sldId="263"/>
            <ac:picMk id="7" creationId="{721E2917-73CA-478D-A11C-4182FC93B48F}"/>
          </ac:picMkLst>
        </pc:picChg>
      </pc:sldChg>
      <pc:sldChg chg="addSp modSp new mod setBg">
        <pc:chgData name="Pascalle Cup" userId="acdf420d-3d1b-463e-9173-44ff0cd1b36a" providerId="ADAL" clId="{4BC4B063-30A6-4C5E-A2D8-4581897090C8}" dt="2020-06-19T11:32:10.494" v="906" actId="26606"/>
        <pc:sldMkLst>
          <pc:docMk/>
          <pc:sldMk cId="2964804015" sldId="264"/>
        </pc:sldMkLst>
        <pc:spChg chg="mod">
          <ac:chgData name="Pascalle Cup" userId="acdf420d-3d1b-463e-9173-44ff0cd1b36a" providerId="ADAL" clId="{4BC4B063-30A6-4C5E-A2D8-4581897090C8}" dt="2020-06-19T11:32:10.494" v="906" actId="26606"/>
          <ac:spMkLst>
            <pc:docMk/>
            <pc:sldMk cId="2964804015" sldId="264"/>
            <ac:spMk id="2" creationId="{2C667E51-1097-40E3-9BA0-C76D75817D80}"/>
          </ac:spMkLst>
        </pc:spChg>
        <pc:spChg chg="mod">
          <ac:chgData name="Pascalle Cup" userId="acdf420d-3d1b-463e-9173-44ff0cd1b36a" providerId="ADAL" clId="{4BC4B063-30A6-4C5E-A2D8-4581897090C8}" dt="2020-06-19T11:32:10.494" v="906" actId="26606"/>
          <ac:spMkLst>
            <pc:docMk/>
            <pc:sldMk cId="2964804015" sldId="264"/>
            <ac:spMk id="3" creationId="{0B580FAC-73CA-493A-AEF6-7A1737F318DC}"/>
          </ac:spMkLst>
        </pc:spChg>
        <pc:spChg chg="add">
          <ac:chgData name="Pascalle Cup" userId="acdf420d-3d1b-463e-9173-44ff0cd1b36a" providerId="ADAL" clId="{4BC4B063-30A6-4C5E-A2D8-4581897090C8}" dt="2020-06-19T11:32:10.494" v="906" actId="26606"/>
          <ac:spMkLst>
            <pc:docMk/>
            <pc:sldMk cId="2964804015" sldId="264"/>
            <ac:spMk id="8" creationId="{289ED1AA-8684-4D37-B208-8777E1A7780D}"/>
          </ac:spMkLst>
        </pc:spChg>
        <pc:spChg chg="add">
          <ac:chgData name="Pascalle Cup" userId="acdf420d-3d1b-463e-9173-44ff0cd1b36a" providerId="ADAL" clId="{4BC4B063-30A6-4C5E-A2D8-4581897090C8}" dt="2020-06-19T11:32:10.494" v="906" actId="26606"/>
          <ac:spMkLst>
            <pc:docMk/>
            <pc:sldMk cId="2964804015" sldId="264"/>
            <ac:spMk id="10" creationId="{5E0D0E5A-6E97-46A9-AF74-EAEA1E044294}"/>
          </ac:spMkLst>
        </pc:spChg>
        <pc:spChg chg="add">
          <ac:chgData name="Pascalle Cup" userId="acdf420d-3d1b-463e-9173-44ff0cd1b36a" providerId="ADAL" clId="{4BC4B063-30A6-4C5E-A2D8-4581897090C8}" dt="2020-06-19T11:32:10.494" v="906" actId="26606"/>
          <ac:spMkLst>
            <pc:docMk/>
            <pc:sldMk cId="2964804015" sldId="264"/>
            <ac:spMk id="12" creationId="{E197A7FD-CD8D-4609-AE35-64C89063E332}"/>
          </ac:spMkLst>
        </pc:spChg>
        <pc:spChg chg="add">
          <ac:chgData name="Pascalle Cup" userId="acdf420d-3d1b-463e-9173-44ff0cd1b36a" providerId="ADAL" clId="{4BC4B063-30A6-4C5E-A2D8-4581897090C8}" dt="2020-06-19T11:32:10.494" v="906" actId="26606"/>
          <ac:spMkLst>
            <pc:docMk/>
            <pc:sldMk cId="2964804015" sldId="264"/>
            <ac:spMk id="14" creationId="{4180E01B-B1F4-437C-807D-1C930718EE64}"/>
          </ac:spMkLst>
        </pc:spChg>
        <pc:spChg chg="add">
          <ac:chgData name="Pascalle Cup" userId="acdf420d-3d1b-463e-9173-44ff0cd1b36a" providerId="ADAL" clId="{4BC4B063-30A6-4C5E-A2D8-4581897090C8}" dt="2020-06-19T11:32:10.494" v="906" actId="26606"/>
          <ac:spMkLst>
            <pc:docMk/>
            <pc:sldMk cId="2964804015" sldId="264"/>
            <ac:spMk id="16" creationId="{C0B64B74-19BE-47D9-8BB8-7081BF0E0833}"/>
          </ac:spMkLst>
        </pc:spChg>
      </pc:sldChg>
      <pc:sldChg chg="modSp new del mod">
        <pc:chgData name="Pascalle Cup" userId="acdf420d-3d1b-463e-9173-44ff0cd1b36a" providerId="ADAL" clId="{4BC4B063-30A6-4C5E-A2D8-4581897090C8}" dt="2020-06-19T10:04:40.362" v="27" actId="47"/>
        <pc:sldMkLst>
          <pc:docMk/>
          <pc:sldMk cId="451907613" sldId="265"/>
        </pc:sldMkLst>
        <pc:spChg chg="mod">
          <ac:chgData name="Pascalle Cup" userId="acdf420d-3d1b-463e-9173-44ff0cd1b36a" providerId="ADAL" clId="{4BC4B063-30A6-4C5E-A2D8-4581897090C8}" dt="2020-06-19T10:04:35.530" v="26" actId="20577"/>
          <ac:spMkLst>
            <pc:docMk/>
            <pc:sldMk cId="451907613" sldId="265"/>
            <ac:spMk id="2" creationId="{E9CCEF3F-90AD-43A2-97DB-317EB51FD2F1}"/>
          </ac:spMkLst>
        </pc:spChg>
      </pc:sldChg>
      <pc:sldChg chg="addSp modSp new mod setBg">
        <pc:chgData name="Pascalle Cup" userId="acdf420d-3d1b-463e-9173-44ff0cd1b36a" providerId="ADAL" clId="{4BC4B063-30A6-4C5E-A2D8-4581897090C8}" dt="2020-06-19T11:32:05.987" v="905" actId="26606"/>
        <pc:sldMkLst>
          <pc:docMk/>
          <pc:sldMk cId="2202044178" sldId="265"/>
        </pc:sldMkLst>
        <pc:spChg chg="mod">
          <ac:chgData name="Pascalle Cup" userId="acdf420d-3d1b-463e-9173-44ff0cd1b36a" providerId="ADAL" clId="{4BC4B063-30A6-4C5E-A2D8-4581897090C8}" dt="2020-06-19T11:32:05.987" v="905" actId="26606"/>
          <ac:spMkLst>
            <pc:docMk/>
            <pc:sldMk cId="2202044178" sldId="265"/>
            <ac:spMk id="2" creationId="{9F701378-4098-4710-B0F0-D2904F82FC0A}"/>
          </ac:spMkLst>
        </pc:spChg>
        <pc:spChg chg="mod">
          <ac:chgData name="Pascalle Cup" userId="acdf420d-3d1b-463e-9173-44ff0cd1b36a" providerId="ADAL" clId="{4BC4B063-30A6-4C5E-A2D8-4581897090C8}" dt="2020-06-19T11:32:05.987" v="905" actId="26606"/>
          <ac:spMkLst>
            <pc:docMk/>
            <pc:sldMk cId="2202044178" sldId="265"/>
            <ac:spMk id="3" creationId="{E44CAF67-2076-4028-AEA9-BDF116FAC235}"/>
          </ac:spMkLst>
        </pc:spChg>
        <pc:spChg chg="add">
          <ac:chgData name="Pascalle Cup" userId="acdf420d-3d1b-463e-9173-44ff0cd1b36a" providerId="ADAL" clId="{4BC4B063-30A6-4C5E-A2D8-4581897090C8}" dt="2020-06-19T11:32:05.987" v="905" actId="26606"/>
          <ac:spMkLst>
            <pc:docMk/>
            <pc:sldMk cId="2202044178" sldId="265"/>
            <ac:spMk id="8" creationId="{DA381740-063A-41A4-836D-85D14980EEF0}"/>
          </ac:spMkLst>
        </pc:spChg>
        <pc:spChg chg="add">
          <ac:chgData name="Pascalle Cup" userId="acdf420d-3d1b-463e-9173-44ff0cd1b36a" providerId="ADAL" clId="{4BC4B063-30A6-4C5E-A2D8-4581897090C8}" dt="2020-06-19T11:32:05.987" v="905" actId="26606"/>
          <ac:spMkLst>
            <pc:docMk/>
            <pc:sldMk cId="2202044178" sldId="265"/>
            <ac:spMk id="10" creationId="{289ED1AA-8684-4D37-B208-8777E1A7780D}"/>
          </ac:spMkLst>
        </pc:spChg>
        <pc:spChg chg="add">
          <ac:chgData name="Pascalle Cup" userId="acdf420d-3d1b-463e-9173-44ff0cd1b36a" providerId="ADAL" clId="{4BC4B063-30A6-4C5E-A2D8-4581897090C8}" dt="2020-06-19T11:32:05.987" v="905" actId="26606"/>
          <ac:spMkLst>
            <pc:docMk/>
            <pc:sldMk cId="2202044178" sldId="265"/>
            <ac:spMk id="12" creationId="{5E0D0E5A-6E97-46A9-AF74-EAEA1E044294}"/>
          </ac:spMkLst>
        </pc:spChg>
        <pc:spChg chg="add">
          <ac:chgData name="Pascalle Cup" userId="acdf420d-3d1b-463e-9173-44ff0cd1b36a" providerId="ADAL" clId="{4BC4B063-30A6-4C5E-A2D8-4581897090C8}" dt="2020-06-19T11:32:05.987" v="905" actId="26606"/>
          <ac:spMkLst>
            <pc:docMk/>
            <pc:sldMk cId="2202044178" sldId="265"/>
            <ac:spMk id="14" creationId="{E197A7FD-CD8D-4609-AE35-64C89063E332}"/>
          </ac:spMkLst>
        </pc:spChg>
        <pc:spChg chg="add">
          <ac:chgData name="Pascalle Cup" userId="acdf420d-3d1b-463e-9173-44ff0cd1b36a" providerId="ADAL" clId="{4BC4B063-30A6-4C5E-A2D8-4581897090C8}" dt="2020-06-19T11:32:05.987" v="905" actId="26606"/>
          <ac:spMkLst>
            <pc:docMk/>
            <pc:sldMk cId="2202044178" sldId="265"/>
            <ac:spMk id="16" creationId="{4180E01B-B1F4-437C-807D-1C930718EE64}"/>
          </ac:spMkLst>
        </pc:spChg>
        <pc:spChg chg="add">
          <ac:chgData name="Pascalle Cup" userId="acdf420d-3d1b-463e-9173-44ff0cd1b36a" providerId="ADAL" clId="{4BC4B063-30A6-4C5E-A2D8-4581897090C8}" dt="2020-06-19T11:32:05.987" v="905" actId="26606"/>
          <ac:spMkLst>
            <pc:docMk/>
            <pc:sldMk cId="2202044178" sldId="265"/>
            <ac:spMk id="18" creationId="{C0B64B74-19BE-47D9-8BB8-7081BF0E0833}"/>
          </ac:spMkLst>
        </pc:spChg>
      </pc:sldChg>
      <pc:sldChg chg="addSp delSp modSp new mod">
        <pc:chgData name="Pascalle Cup" userId="acdf420d-3d1b-463e-9173-44ff0cd1b36a" providerId="ADAL" clId="{4BC4B063-30A6-4C5E-A2D8-4581897090C8}" dt="2020-06-19T10:22:57.756" v="667" actId="20577"/>
        <pc:sldMkLst>
          <pc:docMk/>
          <pc:sldMk cId="3743251778" sldId="266"/>
        </pc:sldMkLst>
        <pc:spChg chg="mod">
          <ac:chgData name="Pascalle Cup" userId="acdf420d-3d1b-463e-9173-44ff0cd1b36a" providerId="ADAL" clId="{4BC4B063-30A6-4C5E-A2D8-4581897090C8}" dt="2020-06-19T10:16:52.676" v="549" actId="20577"/>
          <ac:spMkLst>
            <pc:docMk/>
            <pc:sldMk cId="3743251778" sldId="266"/>
            <ac:spMk id="2" creationId="{DC91ED1E-D949-4FD7-8589-171B84F58721}"/>
          </ac:spMkLst>
        </pc:spChg>
        <pc:spChg chg="del">
          <ac:chgData name="Pascalle Cup" userId="acdf420d-3d1b-463e-9173-44ff0cd1b36a" providerId="ADAL" clId="{4BC4B063-30A6-4C5E-A2D8-4581897090C8}" dt="2020-06-19T10:19:43.937" v="550"/>
          <ac:spMkLst>
            <pc:docMk/>
            <pc:sldMk cId="3743251778" sldId="266"/>
            <ac:spMk id="3" creationId="{FFB7AFBE-4BAD-4673-9A3D-021D99489413}"/>
          </ac:spMkLst>
        </pc:spChg>
        <pc:spChg chg="del">
          <ac:chgData name="Pascalle Cup" userId="acdf420d-3d1b-463e-9173-44ff0cd1b36a" providerId="ADAL" clId="{4BC4B063-30A6-4C5E-A2D8-4581897090C8}" dt="2020-06-19T10:19:48.942" v="551"/>
          <ac:spMkLst>
            <pc:docMk/>
            <pc:sldMk cId="3743251778" sldId="266"/>
            <ac:spMk id="4" creationId="{55F817DF-A371-41E8-94A4-DD0A40B0EEA9}"/>
          </ac:spMkLst>
        </pc:spChg>
        <pc:graphicFrameChg chg="add mod modGraphic">
          <ac:chgData name="Pascalle Cup" userId="acdf420d-3d1b-463e-9173-44ff0cd1b36a" providerId="ADAL" clId="{4BC4B063-30A6-4C5E-A2D8-4581897090C8}" dt="2020-06-19T10:22:37.608" v="661" actId="1076"/>
          <ac:graphicFrameMkLst>
            <pc:docMk/>
            <pc:sldMk cId="3743251778" sldId="266"/>
            <ac:graphicFrameMk id="5" creationId="{B2190AD3-2E71-44FB-85D7-5896AA67BE99}"/>
          </ac:graphicFrameMkLst>
        </pc:graphicFrameChg>
        <pc:graphicFrameChg chg="add mod modGraphic">
          <ac:chgData name="Pascalle Cup" userId="acdf420d-3d1b-463e-9173-44ff0cd1b36a" providerId="ADAL" clId="{4BC4B063-30A6-4C5E-A2D8-4581897090C8}" dt="2020-06-19T10:22:57.756" v="667" actId="20577"/>
          <ac:graphicFrameMkLst>
            <pc:docMk/>
            <pc:sldMk cId="3743251778" sldId="266"/>
            <ac:graphicFrameMk id="6" creationId="{0EAAE5C9-4D9C-4F54-A1F9-98A4014EF236}"/>
          </ac:graphicFrameMkLst>
        </pc:graphicFrameChg>
      </pc:sldChg>
      <pc:sldChg chg="modSp new mod">
        <pc:chgData name="Pascalle Cup" userId="acdf420d-3d1b-463e-9173-44ff0cd1b36a" providerId="ADAL" clId="{4BC4B063-30A6-4C5E-A2D8-4581897090C8}" dt="2020-06-19T10:06:49.748" v="275" actId="20577"/>
        <pc:sldMkLst>
          <pc:docMk/>
          <pc:sldMk cId="1077542595" sldId="267"/>
        </pc:sldMkLst>
        <pc:spChg chg="mod">
          <ac:chgData name="Pascalle Cup" userId="acdf420d-3d1b-463e-9173-44ff0cd1b36a" providerId="ADAL" clId="{4BC4B063-30A6-4C5E-A2D8-4581897090C8}" dt="2020-06-19T10:06:49.748" v="275" actId="20577"/>
          <ac:spMkLst>
            <pc:docMk/>
            <pc:sldMk cId="1077542595" sldId="267"/>
            <ac:spMk id="2" creationId="{81B53564-0C36-4C68-826A-6AD5FE48A5C2}"/>
          </ac:spMkLst>
        </pc:spChg>
      </pc:sldChg>
      <pc:sldChg chg="addSp modSp new mod">
        <pc:chgData name="Pascalle Cup" userId="acdf420d-3d1b-463e-9173-44ff0cd1b36a" providerId="ADAL" clId="{4BC4B063-30A6-4C5E-A2D8-4581897090C8}" dt="2020-06-19T10:09:51.327" v="369" actId="1076"/>
        <pc:sldMkLst>
          <pc:docMk/>
          <pc:sldMk cId="3067286971" sldId="268"/>
        </pc:sldMkLst>
        <pc:spChg chg="add mod">
          <ac:chgData name="Pascalle Cup" userId="acdf420d-3d1b-463e-9173-44ff0cd1b36a" providerId="ADAL" clId="{4BC4B063-30A6-4C5E-A2D8-4581897090C8}" dt="2020-06-19T10:09:44.079" v="365" actId="1076"/>
          <ac:spMkLst>
            <pc:docMk/>
            <pc:sldMk cId="3067286971" sldId="268"/>
            <ac:spMk id="2" creationId="{FF462797-7B23-4D64-9C12-E6CEB5710738}"/>
          </ac:spMkLst>
        </pc:spChg>
        <pc:picChg chg="add mod">
          <ac:chgData name="Pascalle Cup" userId="acdf420d-3d1b-463e-9173-44ff0cd1b36a" providerId="ADAL" clId="{4BC4B063-30A6-4C5E-A2D8-4581897090C8}" dt="2020-06-19T10:09:51.327" v="369" actId="1076"/>
          <ac:picMkLst>
            <pc:docMk/>
            <pc:sldMk cId="3067286971" sldId="268"/>
            <ac:picMk id="3" creationId="{DD7C6A1C-CC19-4AB8-BF93-0ADA3A91841B}"/>
          </ac:picMkLst>
        </pc:picChg>
      </pc:sldChg>
      <pc:sldChg chg="addSp delSp modSp new mod ord setBg">
        <pc:chgData name="Pascalle Cup" userId="acdf420d-3d1b-463e-9173-44ff0cd1b36a" providerId="ADAL" clId="{4BC4B063-30A6-4C5E-A2D8-4581897090C8}" dt="2020-06-19T10:25:50.323" v="703" actId="26606"/>
        <pc:sldMkLst>
          <pc:docMk/>
          <pc:sldMk cId="2320088801" sldId="269"/>
        </pc:sldMkLst>
        <pc:spChg chg="mod">
          <ac:chgData name="Pascalle Cup" userId="acdf420d-3d1b-463e-9173-44ff0cd1b36a" providerId="ADAL" clId="{4BC4B063-30A6-4C5E-A2D8-4581897090C8}" dt="2020-06-19T10:25:50.323" v="703" actId="26606"/>
          <ac:spMkLst>
            <pc:docMk/>
            <pc:sldMk cId="2320088801" sldId="269"/>
            <ac:spMk id="2" creationId="{3538034D-9ED4-412C-A1F5-2E116C20C258}"/>
          </ac:spMkLst>
        </pc:spChg>
        <pc:spChg chg="del">
          <ac:chgData name="Pascalle Cup" userId="acdf420d-3d1b-463e-9173-44ff0cd1b36a" providerId="ADAL" clId="{4BC4B063-30A6-4C5E-A2D8-4581897090C8}" dt="2020-06-19T10:25:48.246" v="702"/>
          <ac:spMkLst>
            <pc:docMk/>
            <pc:sldMk cId="2320088801" sldId="269"/>
            <ac:spMk id="3" creationId="{157B458B-A3FF-4819-88A8-6B17A18DB22E}"/>
          </ac:spMkLst>
        </pc:spChg>
        <pc:spChg chg="del">
          <ac:chgData name="Pascalle Cup" userId="acdf420d-3d1b-463e-9173-44ff0cd1b36a" providerId="ADAL" clId="{4BC4B063-30A6-4C5E-A2D8-4581897090C8}" dt="2020-06-19T10:25:50.323" v="703" actId="26606"/>
          <ac:spMkLst>
            <pc:docMk/>
            <pc:sldMk cId="2320088801" sldId="269"/>
            <ac:spMk id="4" creationId="{9A262C2F-AE50-48C9-8509-E4AD35009FFF}"/>
          </ac:spMkLst>
        </pc:spChg>
        <pc:spChg chg="add">
          <ac:chgData name="Pascalle Cup" userId="acdf420d-3d1b-463e-9173-44ff0cd1b36a" providerId="ADAL" clId="{4BC4B063-30A6-4C5E-A2D8-4581897090C8}" dt="2020-06-19T10:25:50.323" v="703" actId="26606"/>
          <ac:spMkLst>
            <pc:docMk/>
            <pc:sldMk cId="2320088801" sldId="269"/>
            <ac:spMk id="71" creationId="{DA381740-063A-41A4-836D-85D14980EEF0}"/>
          </ac:spMkLst>
        </pc:spChg>
        <pc:spChg chg="add">
          <ac:chgData name="Pascalle Cup" userId="acdf420d-3d1b-463e-9173-44ff0cd1b36a" providerId="ADAL" clId="{4BC4B063-30A6-4C5E-A2D8-4581897090C8}" dt="2020-06-19T10:25:50.323" v="703" actId="26606"/>
          <ac:spMkLst>
            <pc:docMk/>
            <pc:sldMk cId="2320088801" sldId="269"/>
            <ac:spMk id="73" creationId="{B06D62A2-ECA3-4A1D-B1BB-F2659EAF0EAB}"/>
          </ac:spMkLst>
        </pc:spChg>
        <pc:picChg chg="add mod">
          <ac:chgData name="Pascalle Cup" userId="acdf420d-3d1b-463e-9173-44ff0cd1b36a" providerId="ADAL" clId="{4BC4B063-30A6-4C5E-A2D8-4581897090C8}" dt="2020-06-19T10:25:50.323" v="703" actId="26606"/>
          <ac:picMkLst>
            <pc:docMk/>
            <pc:sldMk cId="2320088801" sldId="269"/>
            <ac:picMk id="2050" creationId="{86372041-6A8F-47E5-B553-0279B2DF34FB}"/>
          </ac:picMkLst>
        </pc:picChg>
      </pc:sldChg>
      <pc:sldChg chg="addSp modSp new mod">
        <pc:chgData name="Pascalle Cup" userId="acdf420d-3d1b-463e-9173-44ff0cd1b36a" providerId="ADAL" clId="{4BC4B063-30A6-4C5E-A2D8-4581897090C8}" dt="2020-06-19T10:29:27.375" v="745" actId="1076"/>
        <pc:sldMkLst>
          <pc:docMk/>
          <pc:sldMk cId="2901957437" sldId="270"/>
        </pc:sldMkLst>
        <pc:spChg chg="add mod">
          <ac:chgData name="Pascalle Cup" userId="acdf420d-3d1b-463e-9173-44ff0cd1b36a" providerId="ADAL" clId="{4BC4B063-30A6-4C5E-A2D8-4581897090C8}" dt="2020-06-19T10:29:21.792" v="743" actId="1076"/>
          <ac:spMkLst>
            <pc:docMk/>
            <pc:sldMk cId="2901957437" sldId="270"/>
            <ac:spMk id="2" creationId="{7FA6B388-8FD6-46D0-AA8E-C9BADDDF18AF}"/>
          </ac:spMkLst>
        </pc:spChg>
        <pc:spChg chg="add mod">
          <ac:chgData name="Pascalle Cup" userId="acdf420d-3d1b-463e-9173-44ff0cd1b36a" providerId="ADAL" clId="{4BC4B063-30A6-4C5E-A2D8-4581897090C8}" dt="2020-06-19T10:29:27.375" v="745" actId="1076"/>
          <ac:spMkLst>
            <pc:docMk/>
            <pc:sldMk cId="2901957437" sldId="270"/>
            <ac:spMk id="3" creationId="{87CA6901-B71D-43BF-8CA7-A90421C7A048}"/>
          </ac:spMkLst>
        </pc:spChg>
        <pc:spChg chg="add mod">
          <ac:chgData name="Pascalle Cup" userId="acdf420d-3d1b-463e-9173-44ff0cd1b36a" providerId="ADAL" clId="{4BC4B063-30A6-4C5E-A2D8-4581897090C8}" dt="2020-06-19T10:29:24.296" v="744" actId="1076"/>
          <ac:spMkLst>
            <pc:docMk/>
            <pc:sldMk cId="2901957437" sldId="270"/>
            <ac:spMk id="4" creationId="{8918836D-E160-4708-8F7A-35EC11D63EE6}"/>
          </ac:spMkLst>
        </pc:spChg>
      </pc:sldChg>
      <pc:sldChg chg="addSp modSp add mod">
        <pc:chgData name="Pascalle Cup" userId="acdf420d-3d1b-463e-9173-44ff0cd1b36a" providerId="ADAL" clId="{4BC4B063-30A6-4C5E-A2D8-4581897090C8}" dt="2020-06-19T10:36:17.336" v="792" actId="1076"/>
        <pc:sldMkLst>
          <pc:docMk/>
          <pc:sldMk cId="3063112598" sldId="271"/>
        </pc:sldMkLst>
        <pc:spChg chg="add mod">
          <ac:chgData name="Pascalle Cup" userId="acdf420d-3d1b-463e-9173-44ff0cd1b36a" providerId="ADAL" clId="{4BC4B063-30A6-4C5E-A2D8-4581897090C8}" dt="2020-06-19T10:36:17.336" v="792" actId="1076"/>
          <ac:spMkLst>
            <pc:docMk/>
            <pc:sldMk cId="3063112598" sldId="271"/>
            <ac:spMk id="11" creationId="{F32FA3CF-AEE8-4BAC-B1F7-7677511B4675}"/>
          </ac:spMkLst>
        </pc:spChg>
      </pc:sldChg>
      <pc:sldChg chg="add del">
        <pc:chgData name="Pascalle Cup" userId="acdf420d-3d1b-463e-9173-44ff0cd1b36a" providerId="ADAL" clId="{4BC4B063-30A6-4C5E-A2D8-4581897090C8}" dt="2020-06-19T10:36:30.003" v="793" actId="47"/>
        <pc:sldMkLst>
          <pc:docMk/>
          <pc:sldMk cId="3324703992" sldId="272"/>
        </pc:sldMkLst>
      </pc:sldChg>
      <pc:sldChg chg="add">
        <pc:chgData name="Pascalle Cup" userId="acdf420d-3d1b-463e-9173-44ff0cd1b36a" providerId="ADAL" clId="{4BC4B063-30A6-4C5E-A2D8-4581897090C8}" dt="2020-06-19T10:31:17.005" v="752"/>
        <pc:sldMkLst>
          <pc:docMk/>
          <pc:sldMk cId="1376435459" sldId="273"/>
        </pc:sldMkLst>
      </pc:sldChg>
      <pc:sldChg chg="add">
        <pc:chgData name="Pascalle Cup" userId="acdf420d-3d1b-463e-9173-44ff0cd1b36a" providerId="ADAL" clId="{4BC4B063-30A6-4C5E-A2D8-4581897090C8}" dt="2020-06-19T10:31:20.402" v="754"/>
        <pc:sldMkLst>
          <pc:docMk/>
          <pc:sldMk cId="4126042949" sldId="274"/>
        </pc:sldMkLst>
      </pc:sldChg>
      <pc:sldChg chg="addSp modSp mod setBg">
        <pc:chgData name="Pascalle Cup" userId="acdf420d-3d1b-463e-9173-44ff0cd1b36a" providerId="ADAL" clId="{4BC4B063-30A6-4C5E-A2D8-4581897090C8}" dt="2020-06-19T11:32:18.373" v="907" actId="26606"/>
        <pc:sldMkLst>
          <pc:docMk/>
          <pc:sldMk cId="1849246803" sldId="275"/>
        </pc:sldMkLst>
        <pc:spChg chg="mod">
          <ac:chgData name="Pascalle Cup" userId="acdf420d-3d1b-463e-9173-44ff0cd1b36a" providerId="ADAL" clId="{4BC4B063-30A6-4C5E-A2D8-4581897090C8}" dt="2020-06-19T11:32:18.373" v="907" actId="26606"/>
          <ac:spMkLst>
            <pc:docMk/>
            <pc:sldMk cId="1849246803" sldId="275"/>
            <ac:spMk id="2" creationId="{9C3297D3-358E-4104-9343-CD4A8A589538}"/>
          </ac:spMkLst>
        </pc:spChg>
        <pc:spChg chg="mod">
          <ac:chgData name="Pascalle Cup" userId="acdf420d-3d1b-463e-9173-44ff0cd1b36a" providerId="ADAL" clId="{4BC4B063-30A6-4C5E-A2D8-4581897090C8}" dt="2020-06-19T11:32:18.373" v="907" actId="26606"/>
          <ac:spMkLst>
            <pc:docMk/>
            <pc:sldMk cId="1849246803" sldId="275"/>
            <ac:spMk id="3" creationId="{18E34DB0-81C9-49AE-83D6-B0F1F4DA2532}"/>
          </ac:spMkLst>
        </pc:spChg>
        <pc:spChg chg="add">
          <ac:chgData name="Pascalle Cup" userId="acdf420d-3d1b-463e-9173-44ff0cd1b36a" providerId="ADAL" clId="{4BC4B063-30A6-4C5E-A2D8-4581897090C8}" dt="2020-06-19T11:32:18.373" v="907" actId="26606"/>
          <ac:spMkLst>
            <pc:docMk/>
            <pc:sldMk cId="1849246803" sldId="275"/>
            <ac:spMk id="9" creationId="{EBDD1931-9E86-4402-9A68-33A2D9EFB198}"/>
          </ac:spMkLst>
        </pc:spChg>
        <pc:spChg chg="add">
          <ac:chgData name="Pascalle Cup" userId="acdf420d-3d1b-463e-9173-44ff0cd1b36a" providerId="ADAL" clId="{4BC4B063-30A6-4C5E-A2D8-4581897090C8}" dt="2020-06-19T11:32:18.373" v="907" actId="26606"/>
          <ac:spMkLst>
            <pc:docMk/>
            <pc:sldMk cId="1849246803" sldId="275"/>
            <ac:spMk id="11" creationId="{2B97F24A-32CE-4C1C-A50D-3016B394DCFB}"/>
          </ac:spMkLst>
        </pc:spChg>
        <pc:spChg chg="add">
          <ac:chgData name="Pascalle Cup" userId="acdf420d-3d1b-463e-9173-44ff0cd1b36a" providerId="ADAL" clId="{4BC4B063-30A6-4C5E-A2D8-4581897090C8}" dt="2020-06-19T11:32:18.373" v="907" actId="26606"/>
          <ac:spMkLst>
            <pc:docMk/>
            <pc:sldMk cId="1849246803" sldId="275"/>
            <ac:spMk id="13" creationId="{3CE8AF5E-D374-4CF1-90CC-35CF73B81C3E}"/>
          </ac:spMkLst>
        </pc:spChg>
        <pc:picChg chg="mod">
          <ac:chgData name="Pascalle Cup" userId="acdf420d-3d1b-463e-9173-44ff0cd1b36a" providerId="ADAL" clId="{4BC4B063-30A6-4C5E-A2D8-4581897090C8}" dt="2020-06-19T11:32:18.373" v="907" actId="26606"/>
          <ac:picMkLst>
            <pc:docMk/>
            <pc:sldMk cId="1849246803" sldId="275"/>
            <ac:picMk id="4" creationId="{CDA740ED-9A39-4490-BC70-3B4C1C5DD6DF}"/>
          </ac:picMkLst>
        </pc:picChg>
        <pc:inkChg chg="add">
          <ac:chgData name="Pascalle Cup" userId="acdf420d-3d1b-463e-9173-44ff0cd1b36a" providerId="ADAL" clId="{4BC4B063-30A6-4C5E-A2D8-4581897090C8}" dt="2020-06-19T11:32:18.373" v="907" actId="26606"/>
          <ac:inkMkLst>
            <pc:docMk/>
            <pc:sldMk cId="1849246803" sldId="275"/>
            <ac:inkMk id="15" creationId="{070477C5-0410-4E4F-97A1-F84C2465C187}"/>
          </ac:inkMkLst>
        </pc:inkChg>
      </pc:sldChg>
      <pc:sldChg chg="modSp new del mod">
        <pc:chgData name="Pascalle Cup" userId="acdf420d-3d1b-463e-9173-44ff0cd1b36a" providerId="ADAL" clId="{4BC4B063-30A6-4C5E-A2D8-4581897090C8}" dt="2020-06-19T10:35:11.606" v="770" actId="47"/>
        <pc:sldMkLst>
          <pc:docMk/>
          <pc:sldMk cId="1579351908" sldId="279"/>
        </pc:sldMkLst>
        <pc:spChg chg="mod">
          <ac:chgData name="Pascalle Cup" userId="acdf420d-3d1b-463e-9173-44ff0cd1b36a" providerId="ADAL" clId="{4BC4B063-30A6-4C5E-A2D8-4581897090C8}" dt="2020-06-19T10:35:05.113" v="769" actId="20577"/>
          <ac:spMkLst>
            <pc:docMk/>
            <pc:sldMk cId="1579351908" sldId="279"/>
            <ac:spMk id="2" creationId="{195FBA83-DCB0-4D21-9C0E-94C121587E2B}"/>
          </ac:spMkLst>
        </pc:spChg>
      </pc:sldChg>
      <pc:sldChg chg="new del">
        <pc:chgData name="Pascalle Cup" userId="acdf420d-3d1b-463e-9173-44ff0cd1b36a" providerId="ADAL" clId="{4BC4B063-30A6-4C5E-A2D8-4581897090C8}" dt="2020-06-19T10:34:55.126" v="758" actId="680"/>
        <pc:sldMkLst>
          <pc:docMk/>
          <pc:sldMk cId="2941296450" sldId="279"/>
        </pc:sldMkLst>
      </pc:sldChg>
      <pc:sldChg chg="modSp del mod">
        <pc:chgData name="Pascalle Cup" userId="acdf420d-3d1b-463e-9173-44ff0cd1b36a" providerId="ADAL" clId="{4BC4B063-30A6-4C5E-A2D8-4581897090C8}" dt="2020-06-19T10:37:25.430" v="796"/>
        <pc:sldMkLst>
          <pc:docMk/>
          <pc:sldMk cId="3531817500" sldId="279"/>
        </pc:sldMkLst>
        <pc:spChg chg="mod">
          <ac:chgData name="Pascalle Cup" userId="acdf420d-3d1b-463e-9173-44ff0cd1b36a" providerId="ADAL" clId="{4BC4B063-30A6-4C5E-A2D8-4581897090C8}" dt="2020-06-19T10:37:25.430" v="796"/>
          <ac:spMkLst>
            <pc:docMk/>
            <pc:sldMk cId="3531817500" sldId="279"/>
            <ac:spMk id="3" creationId="{093557D1-11EE-4C53-83AF-27E3CD9B5DD1}"/>
          </ac:spMkLst>
        </pc:spChg>
      </pc:sldChg>
      <pc:sldChg chg="new del">
        <pc:chgData name="Pascalle Cup" userId="acdf420d-3d1b-463e-9173-44ff0cd1b36a" providerId="ADAL" clId="{4BC4B063-30A6-4C5E-A2D8-4581897090C8}" dt="2020-06-19T10:34:48.897" v="756" actId="680"/>
        <pc:sldMkLst>
          <pc:docMk/>
          <pc:sldMk cId="4086408999" sldId="279"/>
        </pc:sldMkLst>
      </pc:sldChg>
      <pc:sldChg chg="addSp modSp mod">
        <pc:chgData name="Pascalle Cup" userId="acdf420d-3d1b-463e-9173-44ff0cd1b36a" providerId="ADAL" clId="{4BC4B063-30A6-4C5E-A2D8-4581897090C8}" dt="2020-06-19T11:20:37.921" v="806" actId="1076"/>
        <pc:sldMkLst>
          <pc:docMk/>
          <pc:sldMk cId="2459960741" sldId="280"/>
        </pc:sldMkLst>
        <pc:spChg chg="add mod">
          <ac:chgData name="Pascalle Cup" userId="acdf420d-3d1b-463e-9173-44ff0cd1b36a" providerId="ADAL" clId="{4BC4B063-30A6-4C5E-A2D8-4581897090C8}" dt="2020-06-19T11:20:37.921" v="806" actId="1076"/>
          <ac:spMkLst>
            <pc:docMk/>
            <pc:sldMk cId="2459960741" sldId="280"/>
            <ac:spMk id="3" creationId="{FE0A596D-E30C-44A0-94D0-A89C6B98B6FE}"/>
          </ac:spMkLst>
        </pc:spChg>
      </pc:sldChg>
      <pc:sldChg chg="add">
        <pc:chgData name="Pascalle Cup" userId="acdf420d-3d1b-463e-9173-44ff0cd1b36a" providerId="ADAL" clId="{4BC4B063-30A6-4C5E-A2D8-4581897090C8}" dt="2020-06-19T11:21:06.117" v="808"/>
        <pc:sldMkLst>
          <pc:docMk/>
          <pc:sldMk cId="2223399523" sldId="284"/>
        </pc:sldMkLst>
      </pc:sldChg>
      <pc:sldChg chg="addSp delSp modSp add mod">
        <pc:chgData name="Pascalle Cup" userId="acdf420d-3d1b-463e-9173-44ff0cd1b36a" providerId="ADAL" clId="{4BC4B063-30A6-4C5E-A2D8-4581897090C8}" dt="2020-06-19T11:22:19.232" v="827" actId="1076"/>
        <pc:sldMkLst>
          <pc:docMk/>
          <pc:sldMk cId="2884175502" sldId="285"/>
        </pc:sldMkLst>
        <pc:spChg chg="add del">
          <ac:chgData name="Pascalle Cup" userId="acdf420d-3d1b-463e-9173-44ff0cd1b36a" providerId="ADAL" clId="{4BC4B063-30A6-4C5E-A2D8-4581897090C8}" dt="2020-06-19T11:21:47.612" v="818" actId="478"/>
          <ac:spMkLst>
            <pc:docMk/>
            <pc:sldMk cId="2884175502" sldId="285"/>
            <ac:spMk id="3" creationId="{19474713-CD00-4FC5-899C-FEE8D2626BE0}"/>
          </ac:spMkLst>
        </pc:spChg>
        <pc:spChg chg="add mod">
          <ac:chgData name="Pascalle Cup" userId="acdf420d-3d1b-463e-9173-44ff0cd1b36a" providerId="ADAL" clId="{4BC4B063-30A6-4C5E-A2D8-4581897090C8}" dt="2020-06-19T11:22:19.232" v="827" actId="1076"/>
          <ac:spMkLst>
            <pc:docMk/>
            <pc:sldMk cId="2884175502" sldId="285"/>
            <ac:spMk id="4" creationId="{4A9BE579-F5EF-49FE-87E3-7E07A0C8D7BC}"/>
          </ac:spMkLst>
        </pc:spChg>
      </pc:sldChg>
      <pc:sldChg chg="add">
        <pc:chgData name="Pascalle Cup" userId="acdf420d-3d1b-463e-9173-44ff0cd1b36a" providerId="ADAL" clId="{4BC4B063-30A6-4C5E-A2D8-4581897090C8}" dt="2020-06-19T11:21:14.793" v="812"/>
        <pc:sldMkLst>
          <pc:docMk/>
          <pc:sldMk cId="2637628432" sldId="286"/>
        </pc:sldMkLst>
      </pc:sldChg>
      <pc:sldChg chg="add">
        <pc:chgData name="Pascalle Cup" userId="acdf420d-3d1b-463e-9173-44ff0cd1b36a" providerId="ADAL" clId="{4BC4B063-30A6-4C5E-A2D8-4581897090C8}" dt="2020-06-19T11:21:21.667" v="814"/>
        <pc:sldMkLst>
          <pc:docMk/>
          <pc:sldMk cId="4294687725" sldId="287"/>
        </pc:sldMkLst>
      </pc:sldChg>
      <pc:sldChg chg="add">
        <pc:chgData name="Pascalle Cup" userId="acdf420d-3d1b-463e-9173-44ff0cd1b36a" providerId="ADAL" clId="{4BC4B063-30A6-4C5E-A2D8-4581897090C8}" dt="2020-06-19T11:21:26.129" v="816"/>
        <pc:sldMkLst>
          <pc:docMk/>
          <pc:sldMk cId="1243165285" sldId="288"/>
        </pc:sldMkLst>
      </pc:sldChg>
      <pc:sldChg chg="addSp modSp add mod">
        <pc:chgData name="Pascalle Cup" userId="acdf420d-3d1b-463e-9173-44ff0cd1b36a" providerId="ADAL" clId="{4BC4B063-30A6-4C5E-A2D8-4581897090C8}" dt="2020-06-19T11:24:00.196" v="840" actId="20577"/>
        <pc:sldMkLst>
          <pc:docMk/>
          <pc:sldMk cId="1912611932" sldId="289"/>
        </pc:sldMkLst>
        <pc:spChg chg="add mod">
          <ac:chgData name="Pascalle Cup" userId="acdf420d-3d1b-463e-9173-44ff0cd1b36a" providerId="ADAL" clId="{4BC4B063-30A6-4C5E-A2D8-4581897090C8}" dt="2020-06-19T11:24:00.196" v="840" actId="20577"/>
          <ac:spMkLst>
            <pc:docMk/>
            <pc:sldMk cId="1912611932" sldId="289"/>
            <ac:spMk id="3" creationId="{BE3257E2-989E-4E8F-AA0B-89182359DD22}"/>
          </ac:spMkLst>
        </pc:spChg>
      </pc:sldChg>
      <pc:sldChg chg="add">
        <pc:chgData name="Pascalle Cup" userId="acdf420d-3d1b-463e-9173-44ff0cd1b36a" providerId="ADAL" clId="{4BC4B063-30A6-4C5E-A2D8-4581897090C8}" dt="2020-06-19T11:23:08.366" v="831"/>
        <pc:sldMkLst>
          <pc:docMk/>
          <pc:sldMk cId="3613617975" sldId="290"/>
        </pc:sldMkLst>
      </pc:sldChg>
      <pc:sldChg chg="addSp modSp add mod">
        <pc:chgData name="Pascalle Cup" userId="acdf420d-3d1b-463e-9173-44ff0cd1b36a" providerId="ADAL" clId="{4BC4B063-30A6-4C5E-A2D8-4581897090C8}" dt="2020-06-19T11:30:15.591" v="866" actId="1076"/>
        <pc:sldMkLst>
          <pc:docMk/>
          <pc:sldMk cId="2801107689" sldId="291"/>
        </pc:sldMkLst>
        <pc:spChg chg="add mod">
          <ac:chgData name="Pascalle Cup" userId="acdf420d-3d1b-463e-9173-44ff0cd1b36a" providerId="ADAL" clId="{4BC4B063-30A6-4C5E-A2D8-4581897090C8}" dt="2020-06-19T11:30:15.591" v="866" actId="1076"/>
          <ac:spMkLst>
            <pc:docMk/>
            <pc:sldMk cId="2801107689" sldId="291"/>
            <ac:spMk id="7" creationId="{62FBCE15-C211-445E-822A-A39EFDB2DDF0}"/>
          </ac:spMkLst>
        </pc:spChg>
      </pc:sldChg>
      <pc:sldChg chg="add">
        <pc:chgData name="Pascalle Cup" userId="acdf420d-3d1b-463e-9173-44ff0cd1b36a" providerId="ADAL" clId="{4BC4B063-30A6-4C5E-A2D8-4581897090C8}" dt="2020-06-19T11:24:25.664" v="844"/>
        <pc:sldMkLst>
          <pc:docMk/>
          <pc:sldMk cId="3144946355" sldId="292"/>
        </pc:sldMkLst>
      </pc:sldChg>
      <pc:sldChg chg="add">
        <pc:chgData name="Pascalle Cup" userId="acdf420d-3d1b-463e-9173-44ff0cd1b36a" providerId="ADAL" clId="{4BC4B063-30A6-4C5E-A2D8-4581897090C8}" dt="2020-06-19T11:24:36.552" v="846"/>
        <pc:sldMkLst>
          <pc:docMk/>
          <pc:sldMk cId="2437410356" sldId="293"/>
        </pc:sldMkLst>
      </pc:sldChg>
      <pc:sldChg chg="add">
        <pc:chgData name="Pascalle Cup" userId="acdf420d-3d1b-463e-9173-44ff0cd1b36a" providerId="ADAL" clId="{4BC4B063-30A6-4C5E-A2D8-4581897090C8}" dt="2020-06-19T11:24:42.740" v="848"/>
        <pc:sldMkLst>
          <pc:docMk/>
          <pc:sldMk cId="1324197055" sldId="294"/>
        </pc:sldMkLst>
      </pc:sldChg>
      <pc:sldChg chg="add">
        <pc:chgData name="Pascalle Cup" userId="acdf420d-3d1b-463e-9173-44ff0cd1b36a" providerId="ADAL" clId="{4BC4B063-30A6-4C5E-A2D8-4581897090C8}" dt="2020-06-19T11:24:47.436" v="850"/>
        <pc:sldMkLst>
          <pc:docMk/>
          <pc:sldMk cId="2918192673" sldId="295"/>
        </pc:sldMkLst>
      </pc:sldChg>
      <pc:sldChg chg="add">
        <pc:chgData name="Pascalle Cup" userId="acdf420d-3d1b-463e-9173-44ff0cd1b36a" providerId="ADAL" clId="{4BC4B063-30A6-4C5E-A2D8-4581897090C8}" dt="2020-06-19T11:24:51.821" v="852"/>
        <pc:sldMkLst>
          <pc:docMk/>
          <pc:sldMk cId="3228746289" sldId="296"/>
        </pc:sldMkLst>
      </pc:sldChg>
      <pc:sldChg chg="modSp new mod">
        <pc:chgData name="Pascalle Cup" userId="acdf420d-3d1b-463e-9173-44ff0cd1b36a" providerId="ADAL" clId="{4BC4B063-30A6-4C5E-A2D8-4581897090C8}" dt="2020-06-19T11:30:57.543" v="871" actId="20577"/>
        <pc:sldMkLst>
          <pc:docMk/>
          <pc:sldMk cId="643050417" sldId="297"/>
        </pc:sldMkLst>
        <pc:spChg chg="mod">
          <ac:chgData name="Pascalle Cup" userId="acdf420d-3d1b-463e-9173-44ff0cd1b36a" providerId="ADAL" clId="{4BC4B063-30A6-4C5E-A2D8-4581897090C8}" dt="2020-06-19T11:30:57.543" v="871" actId="20577"/>
          <ac:spMkLst>
            <pc:docMk/>
            <pc:sldMk cId="643050417" sldId="297"/>
            <ac:spMk id="2" creationId="{A4FDE471-FFC9-4BE9-A774-EB15D119B00E}"/>
          </ac:spMkLst>
        </pc:spChg>
      </pc:sldChg>
      <pc:sldChg chg="addSp modSp new mod setBg">
        <pc:chgData name="Pascalle Cup" userId="acdf420d-3d1b-463e-9173-44ff0cd1b36a" providerId="ADAL" clId="{4BC4B063-30A6-4C5E-A2D8-4581897090C8}" dt="2020-06-19T11:31:41.332" v="894" actId="26606"/>
        <pc:sldMkLst>
          <pc:docMk/>
          <pc:sldMk cId="3297298775" sldId="298"/>
        </pc:sldMkLst>
        <pc:spChg chg="mod">
          <ac:chgData name="Pascalle Cup" userId="acdf420d-3d1b-463e-9173-44ff0cd1b36a" providerId="ADAL" clId="{4BC4B063-30A6-4C5E-A2D8-4581897090C8}" dt="2020-06-19T11:31:41.332" v="894" actId="26606"/>
          <ac:spMkLst>
            <pc:docMk/>
            <pc:sldMk cId="3297298775" sldId="298"/>
            <ac:spMk id="2" creationId="{67B9E7F2-FD18-465C-9701-BE2B89FF63C2}"/>
          </ac:spMkLst>
        </pc:spChg>
        <pc:spChg chg="add">
          <ac:chgData name="Pascalle Cup" userId="acdf420d-3d1b-463e-9173-44ff0cd1b36a" providerId="ADAL" clId="{4BC4B063-30A6-4C5E-A2D8-4581897090C8}" dt="2020-06-19T11:31:41.332" v="894" actId="26606"/>
          <ac:spMkLst>
            <pc:docMk/>
            <pc:sldMk cId="3297298775" sldId="298"/>
            <ac:spMk id="8" creationId="{DA381740-063A-41A4-836D-85D14980EEF0}"/>
          </ac:spMkLst>
        </pc:spChg>
        <pc:spChg chg="add">
          <ac:chgData name="Pascalle Cup" userId="acdf420d-3d1b-463e-9173-44ff0cd1b36a" providerId="ADAL" clId="{4BC4B063-30A6-4C5E-A2D8-4581897090C8}" dt="2020-06-19T11:31:41.332" v="894" actId="26606"/>
          <ac:spMkLst>
            <pc:docMk/>
            <pc:sldMk cId="3297298775" sldId="298"/>
            <ac:spMk id="10" creationId="{665DBBEF-238B-476B-96AB-8AAC3224ECEA}"/>
          </ac:spMkLst>
        </pc:spChg>
        <pc:spChg chg="add">
          <ac:chgData name="Pascalle Cup" userId="acdf420d-3d1b-463e-9173-44ff0cd1b36a" providerId="ADAL" clId="{4BC4B063-30A6-4C5E-A2D8-4581897090C8}" dt="2020-06-19T11:31:41.332" v="894" actId="26606"/>
          <ac:spMkLst>
            <pc:docMk/>
            <pc:sldMk cId="3297298775" sldId="298"/>
            <ac:spMk id="12" creationId="{3FCFB1DE-0B7E-48CC-BA90-B2AB0889F9D6}"/>
          </ac:spMkLst>
        </pc:spChg>
        <pc:picChg chg="add mod">
          <ac:chgData name="Pascalle Cup" userId="acdf420d-3d1b-463e-9173-44ff0cd1b36a" providerId="ADAL" clId="{4BC4B063-30A6-4C5E-A2D8-4581897090C8}" dt="2020-06-19T11:31:41.332" v="894" actId="26606"/>
          <ac:picMkLst>
            <pc:docMk/>
            <pc:sldMk cId="3297298775" sldId="298"/>
            <ac:picMk id="3" creationId="{052BC035-FB99-48F1-9404-39E49F8C7528}"/>
          </ac:picMkLst>
        </pc:picChg>
      </pc:sldChg>
      <pc:sldMasterChg chg="add addSldLayout">
        <pc:chgData name="Pascalle Cup" userId="acdf420d-3d1b-463e-9173-44ff0cd1b36a" providerId="ADAL" clId="{4BC4B063-30A6-4C5E-A2D8-4581897090C8}" dt="2020-06-19T11:23:08.362" v="830" actId="27028"/>
        <pc:sldMasterMkLst>
          <pc:docMk/>
          <pc:sldMasterMk cId="825490051" sldId="2147483648"/>
        </pc:sldMasterMkLst>
        <pc:sldLayoutChg chg="add">
          <pc:chgData name="Pascalle Cup" userId="acdf420d-3d1b-463e-9173-44ff0cd1b36a" providerId="ADAL" clId="{4BC4B063-30A6-4C5E-A2D8-4581897090C8}" dt="2020-06-19T11:22:57.989" v="828" actId="27028"/>
          <pc:sldLayoutMkLst>
            <pc:docMk/>
            <pc:sldMasterMk cId="825490051" sldId="2147483648"/>
            <pc:sldLayoutMk cId="281120086" sldId="2147483650"/>
          </pc:sldLayoutMkLst>
        </pc:sldLayoutChg>
        <pc:sldLayoutChg chg="add">
          <pc:chgData name="Pascalle Cup" userId="acdf420d-3d1b-463e-9173-44ff0cd1b36a" providerId="ADAL" clId="{4BC4B063-30A6-4C5E-A2D8-4581897090C8}" dt="2020-06-19T11:23:08.362" v="830" actId="27028"/>
          <pc:sldLayoutMkLst>
            <pc:docMk/>
            <pc:sldMasterMk cId="825490051" sldId="2147483648"/>
            <pc:sldLayoutMk cId="2347455698" sldId="2147483655"/>
          </pc:sldLayoutMkLst>
        </pc:sldLayoutChg>
      </pc:sldMasterChg>
      <pc:sldMasterChg chg="del delSldLayout">
        <pc:chgData name="Pascalle Cup" userId="acdf420d-3d1b-463e-9173-44ff0cd1b36a" providerId="ADAL" clId="{4BC4B063-30A6-4C5E-A2D8-4581897090C8}" dt="2020-06-19T10:03:36.331" v="0" actId="26606"/>
        <pc:sldMasterMkLst>
          <pc:docMk/>
          <pc:sldMasterMk cId="2903194370" sldId="2147483648"/>
        </pc:sldMasterMkLst>
        <pc:sldLayoutChg chg="del">
          <pc:chgData name="Pascalle Cup" userId="acdf420d-3d1b-463e-9173-44ff0cd1b36a" providerId="ADAL" clId="{4BC4B063-30A6-4C5E-A2D8-4581897090C8}" dt="2020-06-19T10:03:36.331" v="0" actId="26606"/>
          <pc:sldLayoutMkLst>
            <pc:docMk/>
            <pc:sldMasterMk cId="2903194370" sldId="2147483648"/>
            <pc:sldLayoutMk cId="1406215257" sldId="2147483649"/>
          </pc:sldLayoutMkLst>
        </pc:sldLayoutChg>
        <pc:sldLayoutChg chg="del">
          <pc:chgData name="Pascalle Cup" userId="acdf420d-3d1b-463e-9173-44ff0cd1b36a" providerId="ADAL" clId="{4BC4B063-30A6-4C5E-A2D8-4581897090C8}" dt="2020-06-19T10:03:36.331" v="0" actId="26606"/>
          <pc:sldLayoutMkLst>
            <pc:docMk/>
            <pc:sldMasterMk cId="2903194370" sldId="2147483648"/>
            <pc:sldLayoutMk cId="2900206115" sldId="2147483650"/>
          </pc:sldLayoutMkLst>
        </pc:sldLayoutChg>
        <pc:sldLayoutChg chg="del">
          <pc:chgData name="Pascalle Cup" userId="acdf420d-3d1b-463e-9173-44ff0cd1b36a" providerId="ADAL" clId="{4BC4B063-30A6-4C5E-A2D8-4581897090C8}" dt="2020-06-19T10:03:36.331" v="0" actId="26606"/>
          <pc:sldLayoutMkLst>
            <pc:docMk/>
            <pc:sldMasterMk cId="2903194370" sldId="2147483648"/>
            <pc:sldLayoutMk cId="1778971872" sldId="2147483651"/>
          </pc:sldLayoutMkLst>
        </pc:sldLayoutChg>
        <pc:sldLayoutChg chg="del">
          <pc:chgData name="Pascalle Cup" userId="acdf420d-3d1b-463e-9173-44ff0cd1b36a" providerId="ADAL" clId="{4BC4B063-30A6-4C5E-A2D8-4581897090C8}" dt="2020-06-19T10:03:36.331" v="0" actId="26606"/>
          <pc:sldLayoutMkLst>
            <pc:docMk/>
            <pc:sldMasterMk cId="2903194370" sldId="2147483648"/>
            <pc:sldLayoutMk cId="3835600404" sldId="2147483652"/>
          </pc:sldLayoutMkLst>
        </pc:sldLayoutChg>
        <pc:sldLayoutChg chg="del">
          <pc:chgData name="Pascalle Cup" userId="acdf420d-3d1b-463e-9173-44ff0cd1b36a" providerId="ADAL" clId="{4BC4B063-30A6-4C5E-A2D8-4581897090C8}" dt="2020-06-19T10:03:36.331" v="0" actId="26606"/>
          <pc:sldLayoutMkLst>
            <pc:docMk/>
            <pc:sldMasterMk cId="2903194370" sldId="2147483648"/>
            <pc:sldLayoutMk cId="1165208842" sldId="2147483653"/>
          </pc:sldLayoutMkLst>
        </pc:sldLayoutChg>
        <pc:sldLayoutChg chg="del">
          <pc:chgData name="Pascalle Cup" userId="acdf420d-3d1b-463e-9173-44ff0cd1b36a" providerId="ADAL" clId="{4BC4B063-30A6-4C5E-A2D8-4581897090C8}" dt="2020-06-19T10:03:36.331" v="0" actId="26606"/>
          <pc:sldLayoutMkLst>
            <pc:docMk/>
            <pc:sldMasterMk cId="2903194370" sldId="2147483648"/>
            <pc:sldLayoutMk cId="2284912649" sldId="2147483654"/>
          </pc:sldLayoutMkLst>
        </pc:sldLayoutChg>
        <pc:sldLayoutChg chg="del">
          <pc:chgData name="Pascalle Cup" userId="acdf420d-3d1b-463e-9173-44ff0cd1b36a" providerId="ADAL" clId="{4BC4B063-30A6-4C5E-A2D8-4581897090C8}" dt="2020-06-19T10:03:36.331" v="0" actId="26606"/>
          <pc:sldLayoutMkLst>
            <pc:docMk/>
            <pc:sldMasterMk cId="2903194370" sldId="2147483648"/>
            <pc:sldLayoutMk cId="4063734897" sldId="2147483655"/>
          </pc:sldLayoutMkLst>
        </pc:sldLayoutChg>
        <pc:sldLayoutChg chg="del">
          <pc:chgData name="Pascalle Cup" userId="acdf420d-3d1b-463e-9173-44ff0cd1b36a" providerId="ADAL" clId="{4BC4B063-30A6-4C5E-A2D8-4581897090C8}" dt="2020-06-19T10:03:36.331" v="0" actId="26606"/>
          <pc:sldLayoutMkLst>
            <pc:docMk/>
            <pc:sldMasterMk cId="2903194370" sldId="2147483648"/>
            <pc:sldLayoutMk cId="1779298319" sldId="2147483656"/>
          </pc:sldLayoutMkLst>
        </pc:sldLayoutChg>
        <pc:sldLayoutChg chg="del">
          <pc:chgData name="Pascalle Cup" userId="acdf420d-3d1b-463e-9173-44ff0cd1b36a" providerId="ADAL" clId="{4BC4B063-30A6-4C5E-A2D8-4581897090C8}" dt="2020-06-19T10:03:36.331" v="0" actId="26606"/>
          <pc:sldLayoutMkLst>
            <pc:docMk/>
            <pc:sldMasterMk cId="2903194370" sldId="2147483648"/>
            <pc:sldLayoutMk cId="3564395707" sldId="2147483657"/>
          </pc:sldLayoutMkLst>
        </pc:sldLayoutChg>
        <pc:sldLayoutChg chg="del">
          <pc:chgData name="Pascalle Cup" userId="acdf420d-3d1b-463e-9173-44ff0cd1b36a" providerId="ADAL" clId="{4BC4B063-30A6-4C5E-A2D8-4581897090C8}" dt="2020-06-19T10:03:36.331" v="0" actId="26606"/>
          <pc:sldLayoutMkLst>
            <pc:docMk/>
            <pc:sldMasterMk cId="2903194370" sldId="2147483648"/>
            <pc:sldLayoutMk cId="2131472819" sldId="2147483658"/>
          </pc:sldLayoutMkLst>
        </pc:sldLayoutChg>
        <pc:sldLayoutChg chg="del">
          <pc:chgData name="Pascalle Cup" userId="acdf420d-3d1b-463e-9173-44ff0cd1b36a" providerId="ADAL" clId="{4BC4B063-30A6-4C5E-A2D8-4581897090C8}" dt="2020-06-19T10:03:36.331" v="0" actId="26606"/>
          <pc:sldLayoutMkLst>
            <pc:docMk/>
            <pc:sldMasterMk cId="2903194370" sldId="2147483648"/>
            <pc:sldLayoutMk cId="2329331897" sldId="2147483659"/>
          </pc:sldLayoutMkLst>
        </pc:sldLayoutChg>
      </pc:sldMasterChg>
      <pc:sldMasterChg chg="add addSldLayout modSldLayout">
        <pc:chgData name="Pascalle Cup" userId="acdf420d-3d1b-463e-9173-44ff0cd1b36a" providerId="ADAL" clId="{4BC4B063-30A6-4C5E-A2D8-4581897090C8}" dt="2020-06-19T11:23:08.362" v="830" actId="27028"/>
        <pc:sldMasterMkLst>
          <pc:docMk/>
          <pc:sldMasterMk cId="2380201655" sldId="2147483660"/>
        </pc:sldMasterMkLst>
        <pc:sldLayoutChg chg="add">
          <pc:chgData name="Pascalle Cup" userId="acdf420d-3d1b-463e-9173-44ff0cd1b36a" providerId="ADAL" clId="{4BC4B063-30A6-4C5E-A2D8-4581897090C8}" dt="2020-06-19T11:21:06.114" v="807" actId="27028"/>
          <pc:sldLayoutMkLst>
            <pc:docMk/>
            <pc:sldMasterMk cId="2380201655" sldId="2147483660"/>
            <pc:sldLayoutMk cId="1428779492" sldId="2147483654"/>
          </pc:sldLayoutMkLst>
        </pc:sldLayoutChg>
        <pc:sldLayoutChg chg="add replId">
          <pc:chgData name="Pascalle Cup" userId="acdf420d-3d1b-463e-9173-44ff0cd1b36a" providerId="ADAL" clId="{4BC4B063-30A6-4C5E-A2D8-4581897090C8}" dt="2020-06-19T11:23:08.362" v="830" actId="27028"/>
          <pc:sldLayoutMkLst>
            <pc:docMk/>
            <pc:sldMasterMk cId="2380201655" sldId="2147483660"/>
            <pc:sldLayoutMk cId="1573501755" sldId="2147483721"/>
          </pc:sldLayoutMkLst>
        </pc:sldLayoutChg>
      </pc:sldMasterChg>
      <pc:sldMasterChg chg="add addSldLayout">
        <pc:chgData name="Pascalle Cup" userId="acdf420d-3d1b-463e-9173-44ff0cd1b36a" providerId="ADAL" clId="{4BC4B063-30A6-4C5E-A2D8-4581897090C8}" dt="2020-06-19T11:24:47.432" v="849" actId="27028"/>
        <pc:sldMasterMkLst>
          <pc:docMk/>
          <pc:sldMasterMk cId="74470978" sldId="2147483673"/>
        </pc:sldMasterMkLst>
        <pc:sldLayoutChg chg="add">
          <pc:chgData name="Pascalle Cup" userId="acdf420d-3d1b-463e-9173-44ff0cd1b36a" providerId="ADAL" clId="{4BC4B063-30A6-4C5E-A2D8-4581897090C8}" dt="2020-06-19T11:24:25.662" v="843" actId="27028"/>
          <pc:sldLayoutMkLst>
            <pc:docMk/>
            <pc:sldMasterMk cId="74470978" sldId="2147483673"/>
            <pc:sldLayoutMk cId="2747525289" sldId="2147483662"/>
          </pc:sldLayoutMkLst>
        </pc:sldLayoutChg>
        <pc:sldLayoutChg chg="add">
          <pc:chgData name="Pascalle Cup" userId="acdf420d-3d1b-463e-9173-44ff0cd1b36a" providerId="ADAL" clId="{4BC4B063-30A6-4C5E-A2D8-4581897090C8}" dt="2020-06-19T11:24:21.283" v="841" actId="27028"/>
          <pc:sldLayoutMkLst>
            <pc:docMk/>
            <pc:sldMasterMk cId="74470978" sldId="2147483673"/>
            <pc:sldLayoutMk cId="337703331" sldId="2147483666"/>
          </pc:sldLayoutMkLst>
        </pc:sldLayoutChg>
        <pc:sldLayoutChg chg="add">
          <pc:chgData name="Pascalle Cup" userId="acdf420d-3d1b-463e-9173-44ff0cd1b36a" providerId="ADAL" clId="{4BC4B063-30A6-4C5E-A2D8-4581897090C8}" dt="2020-06-19T11:24:47.432" v="849" actId="27028"/>
          <pc:sldLayoutMkLst>
            <pc:docMk/>
            <pc:sldMasterMk cId="74470978" sldId="2147483673"/>
            <pc:sldLayoutMk cId="2626536335" sldId="2147483671"/>
          </pc:sldLayoutMkLst>
        </pc:sldLayoutChg>
      </pc:sldMasterChg>
      <pc:sldMasterChg chg="add addSldLayout">
        <pc:chgData name="Pascalle Cup" userId="acdf420d-3d1b-463e-9173-44ff0cd1b36a" providerId="ADAL" clId="{4BC4B063-30A6-4C5E-A2D8-4581897090C8}" dt="2020-06-19T10:03:36.331" v="0" actId="26606"/>
        <pc:sldMasterMkLst>
          <pc:docMk/>
          <pc:sldMasterMk cId="1702410328" sldId="2147483693"/>
        </pc:sldMasterMkLst>
        <pc:sldLayoutChg chg="add">
          <pc:chgData name="Pascalle Cup" userId="acdf420d-3d1b-463e-9173-44ff0cd1b36a" providerId="ADAL" clId="{4BC4B063-30A6-4C5E-A2D8-4581897090C8}" dt="2020-06-19T10:03:36.331" v="0" actId="26606"/>
          <pc:sldLayoutMkLst>
            <pc:docMk/>
            <pc:sldMasterMk cId="1702410328" sldId="2147483693"/>
            <pc:sldLayoutMk cId="3227605806" sldId="2147483682"/>
          </pc:sldLayoutMkLst>
        </pc:sldLayoutChg>
        <pc:sldLayoutChg chg="add">
          <pc:chgData name="Pascalle Cup" userId="acdf420d-3d1b-463e-9173-44ff0cd1b36a" providerId="ADAL" clId="{4BC4B063-30A6-4C5E-A2D8-4581897090C8}" dt="2020-06-19T10:03:36.331" v="0" actId="26606"/>
          <pc:sldLayoutMkLst>
            <pc:docMk/>
            <pc:sldMasterMk cId="1702410328" sldId="2147483693"/>
            <pc:sldLayoutMk cId="1586397137" sldId="2147483683"/>
          </pc:sldLayoutMkLst>
        </pc:sldLayoutChg>
        <pc:sldLayoutChg chg="add">
          <pc:chgData name="Pascalle Cup" userId="acdf420d-3d1b-463e-9173-44ff0cd1b36a" providerId="ADAL" clId="{4BC4B063-30A6-4C5E-A2D8-4581897090C8}" dt="2020-06-19T10:03:36.331" v="0" actId="26606"/>
          <pc:sldLayoutMkLst>
            <pc:docMk/>
            <pc:sldMasterMk cId="1702410328" sldId="2147483693"/>
            <pc:sldLayoutMk cId="3161385338" sldId="2147483684"/>
          </pc:sldLayoutMkLst>
        </pc:sldLayoutChg>
        <pc:sldLayoutChg chg="add">
          <pc:chgData name="Pascalle Cup" userId="acdf420d-3d1b-463e-9173-44ff0cd1b36a" providerId="ADAL" clId="{4BC4B063-30A6-4C5E-A2D8-4581897090C8}" dt="2020-06-19T10:03:36.331" v="0" actId="26606"/>
          <pc:sldLayoutMkLst>
            <pc:docMk/>
            <pc:sldMasterMk cId="1702410328" sldId="2147483693"/>
            <pc:sldLayoutMk cId="3112722513" sldId="2147483685"/>
          </pc:sldLayoutMkLst>
        </pc:sldLayoutChg>
        <pc:sldLayoutChg chg="add">
          <pc:chgData name="Pascalle Cup" userId="acdf420d-3d1b-463e-9173-44ff0cd1b36a" providerId="ADAL" clId="{4BC4B063-30A6-4C5E-A2D8-4581897090C8}" dt="2020-06-19T10:03:36.331" v="0" actId="26606"/>
          <pc:sldLayoutMkLst>
            <pc:docMk/>
            <pc:sldMasterMk cId="1702410328" sldId="2147483693"/>
            <pc:sldLayoutMk cId="4080370907" sldId="2147483686"/>
          </pc:sldLayoutMkLst>
        </pc:sldLayoutChg>
        <pc:sldLayoutChg chg="add">
          <pc:chgData name="Pascalle Cup" userId="acdf420d-3d1b-463e-9173-44ff0cd1b36a" providerId="ADAL" clId="{4BC4B063-30A6-4C5E-A2D8-4581897090C8}" dt="2020-06-19T10:03:36.331" v="0" actId="26606"/>
          <pc:sldLayoutMkLst>
            <pc:docMk/>
            <pc:sldMasterMk cId="1702410328" sldId="2147483693"/>
            <pc:sldLayoutMk cId="4258737532" sldId="2147483687"/>
          </pc:sldLayoutMkLst>
        </pc:sldLayoutChg>
        <pc:sldLayoutChg chg="add">
          <pc:chgData name="Pascalle Cup" userId="acdf420d-3d1b-463e-9173-44ff0cd1b36a" providerId="ADAL" clId="{4BC4B063-30A6-4C5E-A2D8-4581897090C8}" dt="2020-06-19T10:03:36.331" v="0" actId="26606"/>
          <pc:sldLayoutMkLst>
            <pc:docMk/>
            <pc:sldMasterMk cId="1702410328" sldId="2147483693"/>
            <pc:sldLayoutMk cId="3281247419" sldId="2147483688"/>
          </pc:sldLayoutMkLst>
        </pc:sldLayoutChg>
        <pc:sldLayoutChg chg="add">
          <pc:chgData name="Pascalle Cup" userId="acdf420d-3d1b-463e-9173-44ff0cd1b36a" providerId="ADAL" clId="{4BC4B063-30A6-4C5E-A2D8-4581897090C8}" dt="2020-06-19T10:03:36.331" v="0" actId="26606"/>
          <pc:sldLayoutMkLst>
            <pc:docMk/>
            <pc:sldMasterMk cId="1702410328" sldId="2147483693"/>
            <pc:sldLayoutMk cId="4195368455" sldId="2147483689"/>
          </pc:sldLayoutMkLst>
        </pc:sldLayoutChg>
        <pc:sldLayoutChg chg="add">
          <pc:chgData name="Pascalle Cup" userId="acdf420d-3d1b-463e-9173-44ff0cd1b36a" providerId="ADAL" clId="{4BC4B063-30A6-4C5E-A2D8-4581897090C8}" dt="2020-06-19T10:03:36.331" v="0" actId="26606"/>
          <pc:sldLayoutMkLst>
            <pc:docMk/>
            <pc:sldMasterMk cId="1702410328" sldId="2147483693"/>
            <pc:sldLayoutMk cId="4033160408" sldId="2147483690"/>
          </pc:sldLayoutMkLst>
        </pc:sldLayoutChg>
        <pc:sldLayoutChg chg="add">
          <pc:chgData name="Pascalle Cup" userId="acdf420d-3d1b-463e-9173-44ff0cd1b36a" providerId="ADAL" clId="{4BC4B063-30A6-4C5E-A2D8-4581897090C8}" dt="2020-06-19T10:03:36.331" v="0" actId="26606"/>
          <pc:sldLayoutMkLst>
            <pc:docMk/>
            <pc:sldMasterMk cId="1702410328" sldId="2147483693"/>
            <pc:sldLayoutMk cId="3654379788" sldId="2147483691"/>
          </pc:sldLayoutMkLst>
        </pc:sldLayoutChg>
        <pc:sldLayoutChg chg="add">
          <pc:chgData name="Pascalle Cup" userId="acdf420d-3d1b-463e-9173-44ff0cd1b36a" providerId="ADAL" clId="{4BC4B063-30A6-4C5E-A2D8-4581897090C8}" dt="2020-06-19T10:03:36.331" v="0" actId="26606"/>
          <pc:sldLayoutMkLst>
            <pc:docMk/>
            <pc:sldMasterMk cId="1702410328" sldId="2147483693"/>
            <pc:sldLayoutMk cId="3245807882" sldId="2147483692"/>
          </pc:sldLayoutMkLst>
        </pc:sldLayoutChg>
      </pc:sldMasterChg>
      <pc:sldMasterChg chg="add replId addSldLayout modSldLayout">
        <pc:chgData name="Pascalle Cup" userId="acdf420d-3d1b-463e-9173-44ff0cd1b36a" providerId="ADAL" clId="{4BC4B063-30A6-4C5E-A2D8-4581897090C8}" dt="2020-06-19T11:22:57.989" v="828" actId="27028"/>
        <pc:sldMasterMkLst>
          <pc:docMk/>
          <pc:sldMasterMk cId="3402226817" sldId="2147483720"/>
        </pc:sldMasterMkLst>
        <pc:sldLayoutChg chg="add replId">
          <pc:chgData name="Pascalle Cup" userId="acdf420d-3d1b-463e-9173-44ff0cd1b36a" providerId="ADAL" clId="{4BC4B063-30A6-4C5E-A2D8-4581897090C8}" dt="2020-06-19T11:21:06.114" v="807" actId="27028"/>
          <pc:sldLayoutMkLst>
            <pc:docMk/>
            <pc:sldMasterMk cId="3402226817" sldId="2147483720"/>
            <pc:sldLayoutMk cId="3059454064" sldId="2147483718"/>
          </pc:sldLayoutMkLst>
        </pc:sldLayoutChg>
        <pc:sldLayoutChg chg="add replId">
          <pc:chgData name="Pascalle Cup" userId="acdf420d-3d1b-463e-9173-44ff0cd1b36a" providerId="ADAL" clId="{4BC4B063-30A6-4C5E-A2D8-4581897090C8}" dt="2020-06-19T11:21:14.789" v="811" actId="27028"/>
          <pc:sldLayoutMkLst>
            <pc:docMk/>
            <pc:sldMasterMk cId="3402226817" sldId="2147483720"/>
            <pc:sldLayoutMk cId="642706873" sldId="2147483719"/>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19T11:32:13.356"/>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6/19/2020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28124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6/19/2020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11272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6/19/2020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4258737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AD53E4E-F3E1-4A16-8224-5AA224E7945C}"/>
              </a:ext>
            </a:extLst>
          </p:cNvPr>
          <p:cNvSpPr>
            <a:spLocks noGrp="1"/>
          </p:cNvSpPr>
          <p:nvPr>
            <p:ph type="dt" sz="half" idx="10"/>
          </p:nvPr>
        </p:nvSpPr>
        <p:spPr/>
        <p:txBody>
          <a:bodyPr/>
          <a:lstStyle/>
          <a:p>
            <a:fld id="{E7BBAFDE-1145-4CD6-8267-DD9B70F60F74}" type="datetimeFigureOut">
              <a:rPr lang="nl-NL" smtClean="0"/>
              <a:t>19-6-2020</a:t>
            </a:fld>
            <a:endParaRPr lang="nl-NL" dirty="0"/>
          </a:p>
        </p:txBody>
      </p:sp>
      <p:sp>
        <p:nvSpPr>
          <p:cNvPr id="3" name="Tijdelijke aanduiding voor voettekst 2">
            <a:extLst>
              <a:ext uri="{FF2B5EF4-FFF2-40B4-BE49-F238E27FC236}">
                <a16:creationId xmlns:a16="http://schemas.microsoft.com/office/drawing/2014/main" id="{5A030ED1-44D5-4C53-BE2C-23CF80846E03}"/>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596C4B-8D46-476D-858B-CC6B34700890}"/>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642706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BEC45E-FC66-4201-B135-CA274310A43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9B3043A-377E-4395-B455-535A3790BBE5}"/>
              </a:ext>
            </a:extLst>
          </p:cNvPr>
          <p:cNvSpPr>
            <a:spLocks noGrp="1"/>
          </p:cNvSpPr>
          <p:nvPr>
            <p:ph type="dt" sz="half" idx="10"/>
          </p:nvPr>
        </p:nvSpPr>
        <p:spPr/>
        <p:txBody>
          <a:bodyPr/>
          <a:lstStyle/>
          <a:p>
            <a:fld id="{E7BBAFDE-1145-4CD6-8267-DD9B70F60F74}" type="datetimeFigureOut">
              <a:rPr lang="nl-NL" smtClean="0"/>
              <a:t>19-6-2020</a:t>
            </a:fld>
            <a:endParaRPr lang="nl-NL" dirty="0"/>
          </a:p>
        </p:txBody>
      </p:sp>
      <p:sp>
        <p:nvSpPr>
          <p:cNvPr id="4" name="Tijdelijke aanduiding voor voettekst 3">
            <a:extLst>
              <a:ext uri="{FF2B5EF4-FFF2-40B4-BE49-F238E27FC236}">
                <a16:creationId xmlns:a16="http://schemas.microsoft.com/office/drawing/2014/main" id="{24D96E27-75FB-426C-9323-58EC174463B5}"/>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2C839BC1-7BB7-49FC-A2E4-C2753290FAA7}"/>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3059454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6/19/2020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485426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6/19/2020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01513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6/19/2020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53666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6/19/2020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93500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6/19/2020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04826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6/19/2020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5623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6/19/2020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5368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6/19/2020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478909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6/19/2020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266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6/19/2020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2389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6/19/2020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56606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6/19/2020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765359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F1E19-4DF7-4169-B956-E4E99323ED6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2220701-4F3F-41AC-A352-2E157F348C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2F219A1-DEDB-4ACF-AD36-1777135A0743}"/>
              </a:ext>
            </a:extLst>
          </p:cNvPr>
          <p:cNvSpPr>
            <a:spLocks noGrp="1"/>
          </p:cNvSpPr>
          <p:nvPr>
            <p:ph type="dt" sz="half" idx="10"/>
          </p:nvPr>
        </p:nvSpPr>
        <p:spPr/>
        <p:txBody>
          <a:bodyPr/>
          <a:lstStyle/>
          <a:p>
            <a:fld id="{EC72225B-7535-44A3-ABE5-E91FC3F43D0B}" type="datetimeFigureOut">
              <a:rPr lang="nl-NL" smtClean="0"/>
              <a:t>19-6-2020</a:t>
            </a:fld>
            <a:endParaRPr lang="nl-NL"/>
          </a:p>
        </p:txBody>
      </p:sp>
      <p:sp>
        <p:nvSpPr>
          <p:cNvPr id="5" name="Tijdelijke aanduiding voor voettekst 4">
            <a:extLst>
              <a:ext uri="{FF2B5EF4-FFF2-40B4-BE49-F238E27FC236}">
                <a16:creationId xmlns:a16="http://schemas.microsoft.com/office/drawing/2014/main" id="{A9E2D223-6473-4874-8844-B807CAA605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CD314D-D607-4F54-A3C8-73131D8FAA94}"/>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410004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18030-CDF9-4417-B1AB-691A38E7A89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97844BF-4E8D-43C0-8DBD-7A373CDA0DA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0442411-A968-4297-BB01-ABE6D0941FAD}"/>
              </a:ext>
            </a:extLst>
          </p:cNvPr>
          <p:cNvSpPr>
            <a:spLocks noGrp="1"/>
          </p:cNvSpPr>
          <p:nvPr>
            <p:ph type="dt" sz="half" idx="10"/>
          </p:nvPr>
        </p:nvSpPr>
        <p:spPr/>
        <p:txBody>
          <a:bodyPr/>
          <a:lstStyle/>
          <a:p>
            <a:fld id="{EC72225B-7535-44A3-ABE5-E91FC3F43D0B}" type="datetimeFigureOut">
              <a:rPr lang="nl-NL" smtClean="0"/>
              <a:t>19-6-2020</a:t>
            </a:fld>
            <a:endParaRPr lang="nl-NL"/>
          </a:p>
        </p:txBody>
      </p:sp>
      <p:sp>
        <p:nvSpPr>
          <p:cNvPr id="5" name="Tijdelijke aanduiding voor voettekst 4">
            <a:extLst>
              <a:ext uri="{FF2B5EF4-FFF2-40B4-BE49-F238E27FC236}">
                <a16:creationId xmlns:a16="http://schemas.microsoft.com/office/drawing/2014/main" id="{9C0C0482-54CE-4C69-A980-7E21907E667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493D98A-28EB-4F9A-8883-3F236EF46592}"/>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1489923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FDF6D-6FF6-4FBA-8BDB-AB8F9982ABC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4B52268-C03A-4A53-91C2-520A4D9643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2ED94C7-7CCA-48C8-8284-8C942A04190B}"/>
              </a:ext>
            </a:extLst>
          </p:cNvPr>
          <p:cNvSpPr>
            <a:spLocks noGrp="1"/>
          </p:cNvSpPr>
          <p:nvPr>
            <p:ph type="dt" sz="half" idx="10"/>
          </p:nvPr>
        </p:nvSpPr>
        <p:spPr/>
        <p:txBody>
          <a:bodyPr/>
          <a:lstStyle/>
          <a:p>
            <a:fld id="{EC72225B-7535-44A3-ABE5-E91FC3F43D0B}" type="datetimeFigureOut">
              <a:rPr lang="nl-NL" smtClean="0"/>
              <a:t>19-6-2020</a:t>
            </a:fld>
            <a:endParaRPr lang="nl-NL"/>
          </a:p>
        </p:txBody>
      </p:sp>
      <p:sp>
        <p:nvSpPr>
          <p:cNvPr id="5" name="Tijdelijke aanduiding voor voettekst 4">
            <a:extLst>
              <a:ext uri="{FF2B5EF4-FFF2-40B4-BE49-F238E27FC236}">
                <a16:creationId xmlns:a16="http://schemas.microsoft.com/office/drawing/2014/main" id="{62F2DA88-C729-410D-B712-EE49AD6D093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D7549A-D009-4A33-A646-11EA3AAFDA4C}"/>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386754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938F43-53DE-41F0-B10E-09EAC40F789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B5061A8-CF31-45CE-936A-628637A68E9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4D8FD1D-D76F-49E2-BE6C-9AC9709BAD1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FB86CBE-B7EB-46E2-B713-73D90E0DE749}"/>
              </a:ext>
            </a:extLst>
          </p:cNvPr>
          <p:cNvSpPr>
            <a:spLocks noGrp="1"/>
          </p:cNvSpPr>
          <p:nvPr>
            <p:ph type="dt" sz="half" idx="10"/>
          </p:nvPr>
        </p:nvSpPr>
        <p:spPr/>
        <p:txBody>
          <a:bodyPr/>
          <a:lstStyle/>
          <a:p>
            <a:fld id="{EC72225B-7535-44A3-ABE5-E91FC3F43D0B}" type="datetimeFigureOut">
              <a:rPr lang="nl-NL" smtClean="0"/>
              <a:t>19-6-2020</a:t>
            </a:fld>
            <a:endParaRPr lang="nl-NL"/>
          </a:p>
        </p:txBody>
      </p:sp>
      <p:sp>
        <p:nvSpPr>
          <p:cNvPr id="6" name="Tijdelijke aanduiding voor voettekst 5">
            <a:extLst>
              <a:ext uri="{FF2B5EF4-FFF2-40B4-BE49-F238E27FC236}">
                <a16:creationId xmlns:a16="http://schemas.microsoft.com/office/drawing/2014/main" id="{A4803BE3-D3E6-47CB-AEBD-EB9F3965735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7483D9C-93D0-4E3D-8E82-C0AF53A33940}"/>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1224923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65471-A337-4AEC-808E-3A5502896BA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878ABE3-A34C-4036-8C2C-6841158624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FDFA063-60E8-4B69-88F3-BA0E986D15A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5BBDB8F-61AB-424F-8B08-C59425E0A2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7702701-BB86-42F8-8F89-520E58FCE48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4CA6386-1684-4242-A559-0C277BA9F9F7}"/>
              </a:ext>
            </a:extLst>
          </p:cNvPr>
          <p:cNvSpPr>
            <a:spLocks noGrp="1"/>
          </p:cNvSpPr>
          <p:nvPr>
            <p:ph type="dt" sz="half" idx="10"/>
          </p:nvPr>
        </p:nvSpPr>
        <p:spPr/>
        <p:txBody>
          <a:bodyPr/>
          <a:lstStyle/>
          <a:p>
            <a:fld id="{EC72225B-7535-44A3-ABE5-E91FC3F43D0B}" type="datetimeFigureOut">
              <a:rPr lang="nl-NL" smtClean="0"/>
              <a:t>19-6-2020</a:t>
            </a:fld>
            <a:endParaRPr lang="nl-NL"/>
          </a:p>
        </p:txBody>
      </p:sp>
      <p:sp>
        <p:nvSpPr>
          <p:cNvPr id="8" name="Tijdelijke aanduiding voor voettekst 7">
            <a:extLst>
              <a:ext uri="{FF2B5EF4-FFF2-40B4-BE49-F238E27FC236}">
                <a16:creationId xmlns:a16="http://schemas.microsoft.com/office/drawing/2014/main" id="{ABA63232-34E5-4788-B0C1-C252A33CD93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918BA31-3E5A-4A4F-AA85-8394AE1EAB9C}"/>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278582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6/19/2020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33160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C34DC-FD36-4E1B-B505-65704C326A3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FC6658D-E637-404F-923C-869894BA53CA}"/>
              </a:ext>
            </a:extLst>
          </p:cNvPr>
          <p:cNvSpPr>
            <a:spLocks noGrp="1"/>
          </p:cNvSpPr>
          <p:nvPr>
            <p:ph type="dt" sz="half" idx="10"/>
          </p:nvPr>
        </p:nvSpPr>
        <p:spPr/>
        <p:txBody>
          <a:bodyPr/>
          <a:lstStyle/>
          <a:p>
            <a:fld id="{EC72225B-7535-44A3-ABE5-E91FC3F43D0B}" type="datetimeFigureOut">
              <a:rPr lang="nl-NL" smtClean="0"/>
              <a:t>19-6-2020</a:t>
            </a:fld>
            <a:endParaRPr lang="nl-NL"/>
          </a:p>
        </p:txBody>
      </p:sp>
      <p:sp>
        <p:nvSpPr>
          <p:cNvPr id="4" name="Tijdelijke aanduiding voor voettekst 3">
            <a:extLst>
              <a:ext uri="{FF2B5EF4-FFF2-40B4-BE49-F238E27FC236}">
                <a16:creationId xmlns:a16="http://schemas.microsoft.com/office/drawing/2014/main" id="{DA1738FA-78A2-4ED0-84D0-5321179E4B5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8A0ECE8-4504-4A62-A600-38AC3F1C42DB}"/>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2297489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E50F2A5-2AA7-4BED-9EB3-43E82CB3115F}"/>
              </a:ext>
            </a:extLst>
          </p:cNvPr>
          <p:cNvSpPr>
            <a:spLocks noGrp="1"/>
          </p:cNvSpPr>
          <p:nvPr>
            <p:ph type="dt" sz="half" idx="10"/>
          </p:nvPr>
        </p:nvSpPr>
        <p:spPr/>
        <p:txBody>
          <a:bodyPr/>
          <a:lstStyle/>
          <a:p>
            <a:fld id="{EC72225B-7535-44A3-ABE5-E91FC3F43D0B}" type="datetimeFigureOut">
              <a:rPr lang="nl-NL" smtClean="0"/>
              <a:t>19-6-2020</a:t>
            </a:fld>
            <a:endParaRPr lang="nl-NL"/>
          </a:p>
        </p:txBody>
      </p:sp>
      <p:sp>
        <p:nvSpPr>
          <p:cNvPr id="3" name="Tijdelijke aanduiding voor voettekst 2">
            <a:extLst>
              <a:ext uri="{FF2B5EF4-FFF2-40B4-BE49-F238E27FC236}">
                <a16:creationId xmlns:a16="http://schemas.microsoft.com/office/drawing/2014/main" id="{84264BE1-4452-4A07-93E8-5658E8FCD9F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01E57AA-143A-420A-AA5D-28EE2E20E15D}"/>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1900634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002BF-6A8C-4066-8E17-3CA31450CEF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6E6B0AD-2717-4063-BBCB-F47FD3500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30D379D-A49B-4216-830B-FDBF68931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382EFD4-842E-4402-AFDE-9BE9AD021C7D}"/>
              </a:ext>
            </a:extLst>
          </p:cNvPr>
          <p:cNvSpPr>
            <a:spLocks noGrp="1"/>
          </p:cNvSpPr>
          <p:nvPr>
            <p:ph type="dt" sz="half" idx="10"/>
          </p:nvPr>
        </p:nvSpPr>
        <p:spPr/>
        <p:txBody>
          <a:bodyPr/>
          <a:lstStyle/>
          <a:p>
            <a:fld id="{EC72225B-7535-44A3-ABE5-E91FC3F43D0B}" type="datetimeFigureOut">
              <a:rPr lang="nl-NL" smtClean="0"/>
              <a:t>19-6-2020</a:t>
            </a:fld>
            <a:endParaRPr lang="nl-NL"/>
          </a:p>
        </p:txBody>
      </p:sp>
      <p:sp>
        <p:nvSpPr>
          <p:cNvPr id="6" name="Tijdelijke aanduiding voor voettekst 5">
            <a:extLst>
              <a:ext uri="{FF2B5EF4-FFF2-40B4-BE49-F238E27FC236}">
                <a16:creationId xmlns:a16="http://schemas.microsoft.com/office/drawing/2014/main" id="{2474A1C7-990E-4930-AB08-0902FBAF99B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22106BF-1EB1-4181-A595-235EE0996B58}"/>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3836962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682EC-C02D-4ADC-A097-07ADF4444C9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271A815-A8CC-437B-BDF9-6E2BA741A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AD50302-162C-42F1-B5A7-2EECD3814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5BC5509-D8F1-4194-AC65-86938E718621}"/>
              </a:ext>
            </a:extLst>
          </p:cNvPr>
          <p:cNvSpPr>
            <a:spLocks noGrp="1"/>
          </p:cNvSpPr>
          <p:nvPr>
            <p:ph type="dt" sz="half" idx="10"/>
          </p:nvPr>
        </p:nvSpPr>
        <p:spPr/>
        <p:txBody>
          <a:bodyPr/>
          <a:lstStyle/>
          <a:p>
            <a:fld id="{EC72225B-7535-44A3-ABE5-E91FC3F43D0B}" type="datetimeFigureOut">
              <a:rPr lang="nl-NL" smtClean="0"/>
              <a:t>19-6-2020</a:t>
            </a:fld>
            <a:endParaRPr lang="nl-NL"/>
          </a:p>
        </p:txBody>
      </p:sp>
      <p:sp>
        <p:nvSpPr>
          <p:cNvPr id="6" name="Tijdelijke aanduiding voor voettekst 5">
            <a:extLst>
              <a:ext uri="{FF2B5EF4-FFF2-40B4-BE49-F238E27FC236}">
                <a16:creationId xmlns:a16="http://schemas.microsoft.com/office/drawing/2014/main" id="{56CB1013-B6B8-47EB-87EE-80FAB0494AF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DE945B2-35AA-4397-8DC1-29D6CAF2CFC2}"/>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769665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754C8-C11A-4D60-9854-458974A762A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73A9D72-5E1B-40C2-9E33-DDD3B454550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A0B2E2D-992D-4D25-9730-4C00DA154EAB}"/>
              </a:ext>
            </a:extLst>
          </p:cNvPr>
          <p:cNvSpPr>
            <a:spLocks noGrp="1"/>
          </p:cNvSpPr>
          <p:nvPr>
            <p:ph type="dt" sz="half" idx="10"/>
          </p:nvPr>
        </p:nvSpPr>
        <p:spPr/>
        <p:txBody>
          <a:bodyPr/>
          <a:lstStyle/>
          <a:p>
            <a:fld id="{EC72225B-7535-44A3-ABE5-E91FC3F43D0B}" type="datetimeFigureOut">
              <a:rPr lang="nl-NL" smtClean="0"/>
              <a:t>19-6-2020</a:t>
            </a:fld>
            <a:endParaRPr lang="nl-NL"/>
          </a:p>
        </p:txBody>
      </p:sp>
      <p:sp>
        <p:nvSpPr>
          <p:cNvPr id="5" name="Tijdelijke aanduiding voor voettekst 4">
            <a:extLst>
              <a:ext uri="{FF2B5EF4-FFF2-40B4-BE49-F238E27FC236}">
                <a16:creationId xmlns:a16="http://schemas.microsoft.com/office/drawing/2014/main" id="{930ACABB-86BF-4729-BA07-68257D53FC9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CA57400-0C85-433A-8161-4E0DB27A1DFD}"/>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4250908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6C8CBD9-3EEE-4810-81A4-EC7676F12B7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4214CC1-B49E-4A73-A995-72C371EB023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D812D4-3208-478E-B208-085E3C747249}"/>
              </a:ext>
            </a:extLst>
          </p:cNvPr>
          <p:cNvSpPr>
            <a:spLocks noGrp="1"/>
          </p:cNvSpPr>
          <p:nvPr>
            <p:ph type="dt" sz="half" idx="10"/>
          </p:nvPr>
        </p:nvSpPr>
        <p:spPr/>
        <p:txBody>
          <a:bodyPr/>
          <a:lstStyle/>
          <a:p>
            <a:fld id="{EC72225B-7535-44A3-ABE5-E91FC3F43D0B}" type="datetimeFigureOut">
              <a:rPr lang="nl-NL" smtClean="0"/>
              <a:t>19-6-2020</a:t>
            </a:fld>
            <a:endParaRPr lang="nl-NL"/>
          </a:p>
        </p:txBody>
      </p:sp>
      <p:sp>
        <p:nvSpPr>
          <p:cNvPr id="5" name="Tijdelijke aanduiding voor voettekst 4">
            <a:extLst>
              <a:ext uri="{FF2B5EF4-FFF2-40B4-BE49-F238E27FC236}">
                <a16:creationId xmlns:a16="http://schemas.microsoft.com/office/drawing/2014/main" id="{59873C2F-0D06-45AC-9916-47F77409690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5B44B25-EF4E-4C5F-B2B1-F7F43C945713}"/>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8525879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601F23E-9E4E-4E3B-85FF-B692CBED9913}"/>
              </a:ext>
            </a:extLst>
          </p:cNvPr>
          <p:cNvSpPr>
            <a:spLocks noGrp="1"/>
          </p:cNvSpPr>
          <p:nvPr>
            <p:ph type="dt" sz="half" idx="10"/>
          </p:nvPr>
        </p:nvSpPr>
        <p:spPr/>
        <p:txBody>
          <a:bodyPr/>
          <a:lstStyle/>
          <a:p>
            <a:fld id="{EAD61B66-08D9-4A01-B303-98A95264D573}" type="datetimeFigureOut">
              <a:rPr lang="nl-NL" smtClean="0"/>
              <a:t>19-6-2020</a:t>
            </a:fld>
            <a:endParaRPr lang="nl-NL"/>
          </a:p>
        </p:txBody>
      </p:sp>
      <p:sp>
        <p:nvSpPr>
          <p:cNvPr id="3" name="Tijdelijke aanduiding voor voettekst 2">
            <a:extLst>
              <a:ext uri="{FF2B5EF4-FFF2-40B4-BE49-F238E27FC236}">
                <a16:creationId xmlns:a16="http://schemas.microsoft.com/office/drawing/2014/main" id="{750F92B4-687C-447C-BF2F-50115D9123D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6C8DDED-CA50-4D5E-BD36-F8CE2EA9C142}"/>
              </a:ext>
            </a:extLst>
          </p:cNvPr>
          <p:cNvSpPr>
            <a:spLocks noGrp="1"/>
          </p:cNvSpPr>
          <p:nvPr>
            <p:ph type="sldNum" sz="quarter" idx="12"/>
          </p:nvPr>
        </p:nvSpPr>
        <p:spPr/>
        <p:txBody>
          <a:bodyPr/>
          <a:lstStyle/>
          <a:p>
            <a:fld id="{EBBD33E4-5413-454C-9AE0-30FD28D31DD6}" type="slidenum">
              <a:rPr lang="nl-NL" smtClean="0"/>
              <a:t>‹nr.›</a:t>
            </a:fld>
            <a:endParaRPr lang="nl-NL"/>
          </a:p>
        </p:txBody>
      </p:sp>
    </p:spTree>
    <p:extLst>
      <p:ext uri="{BB962C8B-B14F-4D97-AF65-F5344CB8AC3E}">
        <p14:creationId xmlns:p14="http://schemas.microsoft.com/office/powerpoint/2010/main" val="1573501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2291EF-A86E-4DDF-A20B-73B774F4DF4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80C2E87-FA48-442E-9B78-3641FD2325E0}"/>
              </a:ext>
            </a:extLst>
          </p:cNvPr>
          <p:cNvSpPr>
            <a:spLocks noGrp="1"/>
          </p:cNvSpPr>
          <p:nvPr>
            <p:ph type="dt" sz="half" idx="10"/>
          </p:nvPr>
        </p:nvSpPr>
        <p:spPr/>
        <p:txBody>
          <a:bodyPr/>
          <a:lstStyle/>
          <a:p>
            <a:fld id="{EAD61B66-08D9-4A01-B303-98A95264D573}" type="datetimeFigureOut">
              <a:rPr lang="nl-NL" smtClean="0"/>
              <a:t>19-6-2020</a:t>
            </a:fld>
            <a:endParaRPr lang="nl-NL"/>
          </a:p>
        </p:txBody>
      </p:sp>
      <p:sp>
        <p:nvSpPr>
          <p:cNvPr id="4" name="Tijdelijke aanduiding voor voettekst 3">
            <a:extLst>
              <a:ext uri="{FF2B5EF4-FFF2-40B4-BE49-F238E27FC236}">
                <a16:creationId xmlns:a16="http://schemas.microsoft.com/office/drawing/2014/main" id="{9D0B720F-1B17-45C5-93C8-3FF3F1BC15B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0AFA473-036C-4184-920E-624EA0AEB252}"/>
              </a:ext>
            </a:extLst>
          </p:cNvPr>
          <p:cNvSpPr>
            <a:spLocks noGrp="1"/>
          </p:cNvSpPr>
          <p:nvPr>
            <p:ph type="sldNum" sz="quarter" idx="12"/>
          </p:nvPr>
        </p:nvSpPr>
        <p:spPr/>
        <p:txBody>
          <a:bodyPr/>
          <a:lstStyle/>
          <a:p>
            <a:fld id="{EBBD33E4-5413-454C-9AE0-30FD28D31DD6}" type="slidenum">
              <a:rPr lang="nl-NL" smtClean="0"/>
              <a:t>‹nr.›</a:t>
            </a:fld>
            <a:endParaRPr lang="nl-NL"/>
          </a:p>
        </p:txBody>
      </p:sp>
    </p:spTree>
    <p:extLst>
      <p:ext uri="{BB962C8B-B14F-4D97-AF65-F5344CB8AC3E}">
        <p14:creationId xmlns:p14="http://schemas.microsoft.com/office/powerpoint/2010/main" val="1428779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AA41A11-C05D-4587-8453-28A80E3361A7}"/>
              </a:ext>
            </a:extLst>
          </p:cNvPr>
          <p:cNvSpPr>
            <a:spLocks noGrp="1"/>
          </p:cNvSpPr>
          <p:nvPr>
            <p:ph type="dt" sz="half" idx="10"/>
          </p:nvPr>
        </p:nvSpPr>
        <p:spPr/>
        <p:txBody>
          <a:bodyPr/>
          <a:lstStyle/>
          <a:p>
            <a:fld id="{58DCC8B1-CBA8-4348-9B38-DCE2A97ABC4F}" type="datetimeFigureOut">
              <a:rPr lang="nl-NL" smtClean="0"/>
              <a:t>19-6-2020</a:t>
            </a:fld>
            <a:endParaRPr lang="nl-NL"/>
          </a:p>
        </p:txBody>
      </p:sp>
      <p:sp>
        <p:nvSpPr>
          <p:cNvPr id="3" name="Tijdelijke aanduiding voor voettekst 2">
            <a:extLst>
              <a:ext uri="{FF2B5EF4-FFF2-40B4-BE49-F238E27FC236}">
                <a16:creationId xmlns:a16="http://schemas.microsoft.com/office/drawing/2014/main" id="{1D309C7A-5222-4BE0-93E2-FC2184A676B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A277904-55E5-4140-B381-E7B79DE080D4}"/>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2347455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9532EE-E71A-47DA-8F78-75765CB46A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B976FA-8B1A-4697-BBFB-0170A866E7B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32D33B-179F-407A-8B7C-AEB22BA4E370}"/>
              </a:ext>
            </a:extLst>
          </p:cNvPr>
          <p:cNvSpPr>
            <a:spLocks noGrp="1"/>
          </p:cNvSpPr>
          <p:nvPr>
            <p:ph type="dt" sz="half" idx="10"/>
          </p:nvPr>
        </p:nvSpPr>
        <p:spPr/>
        <p:txBody>
          <a:bodyPr/>
          <a:lstStyle/>
          <a:p>
            <a:fld id="{58DCC8B1-CBA8-4348-9B38-DCE2A97ABC4F}" type="datetimeFigureOut">
              <a:rPr lang="nl-NL" smtClean="0"/>
              <a:t>19-6-2020</a:t>
            </a:fld>
            <a:endParaRPr lang="nl-NL"/>
          </a:p>
        </p:txBody>
      </p:sp>
      <p:sp>
        <p:nvSpPr>
          <p:cNvPr id="5" name="Tijdelijke aanduiding voor voettekst 4">
            <a:extLst>
              <a:ext uri="{FF2B5EF4-FFF2-40B4-BE49-F238E27FC236}">
                <a16:creationId xmlns:a16="http://schemas.microsoft.com/office/drawing/2014/main" id="{FC8C6E8B-7D72-41FD-954C-2A7ADC88B8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066488-84D3-44EE-BBC9-418BFB01AA11}"/>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281120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6/19/2020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54379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DA9AC1-3B9A-40CE-98D7-5F98568B867E}" type="datetime1">
              <a:rPr lang="en-US" smtClean="0"/>
              <a:t>6/19/2020</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2626536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30667-29C0-4853-A695-2D323707E37B}" type="datetime1">
              <a:rPr lang="en-US" smtClean="0"/>
              <a:t>6/19/2020</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27475252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5F49B0-F0A6-4806-8662-5FD789F4D2D3}" type="datetime1">
              <a:rPr lang="en-US" smtClean="0"/>
              <a:t>6/19/2020</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337703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6/19/2020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4580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6/19/2020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8037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6/19/2020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22760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6/19/2020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39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6/19/2020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385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6/19/2020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a:p>
        </p:txBody>
      </p:sp>
    </p:spTree>
    <p:extLst>
      <p:ext uri="{BB962C8B-B14F-4D97-AF65-F5344CB8AC3E}">
        <p14:creationId xmlns:p14="http://schemas.microsoft.com/office/powerpoint/2010/main" val="17024103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86" r:id="rId6"/>
    <p:sldLayoutId id="2147483682" r:id="rId7"/>
    <p:sldLayoutId id="2147483683" r:id="rId8"/>
    <p:sldLayoutId id="2147483684" r:id="rId9"/>
    <p:sldLayoutId id="2147483685" r:id="rId10"/>
    <p:sldLayoutId id="2147483687"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6D07CA0-D3BA-4D9F-930A-BC70FA675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B6F181C-B8FB-4F1C-959E-E0E20C156B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DEC0FA-AE8B-48F4-92D6-C39738FF5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BAFDE-1145-4CD6-8267-DD9B70F60F74}" type="datetimeFigureOut">
              <a:rPr lang="nl-NL" smtClean="0"/>
              <a:t>19-6-2020</a:t>
            </a:fld>
            <a:endParaRPr lang="nl-NL" dirty="0"/>
          </a:p>
        </p:txBody>
      </p:sp>
      <p:sp>
        <p:nvSpPr>
          <p:cNvPr id="5" name="Tijdelijke aanduiding voor voettekst 4">
            <a:extLst>
              <a:ext uri="{FF2B5EF4-FFF2-40B4-BE49-F238E27FC236}">
                <a16:creationId xmlns:a16="http://schemas.microsoft.com/office/drawing/2014/main" id="{3A22B384-99C6-4BDB-9285-A4727850F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7C5E1F8-1922-4FDE-B780-ADF55AB164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DCBFD-9511-4906-A841-40E771F0F226}" type="slidenum">
              <a:rPr lang="nl-NL" smtClean="0"/>
              <a:t>‹nr.›</a:t>
            </a:fld>
            <a:endParaRPr lang="nl-NL" dirty="0"/>
          </a:p>
        </p:txBody>
      </p:sp>
    </p:spTree>
    <p:extLst>
      <p:ext uri="{BB962C8B-B14F-4D97-AF65-F5344CB8AC3E}">
        <p14:creationId xmlns:p14="http://schemas.microsoft.com/office/powerpoint/2010/main" val="3402226817"/>
      </p:ext>
    </p:extLst>
  </p:cSld>
  <p:clrMap bg1="lt1" tx1="dk1" bg2="lt2" tx2="dk2" accent1="accent1" accent2="accent2" accent3="accent3" accent4="accent4" accent5="accent5" accent6="accent6" hlink="hlink" folHlink="folHlink"/>
  <p:sldLayoutIdLst>
    <p:sldLayoutId id="2147483719" r:id="rId1"/>
    <p:sldLayoutId id="214748371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6/19/2020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a:p>
        </p:txBody>
      </p:sp>
    </p:spTree>
    <p:extLst>
      <p:ext uri="{BB962C8B-B14F-4D97-AF65-F5344CB8AC3E}">
        <p14:creationId xmlns:p14="http://schemas.microsoft.com/office/powerpoint/2010/main" val="265065536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19AB271-F115-4FFC-AA82-C152364BF4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E4159DA-9C67-4BF7-8920-9663BFB046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C5916C0-0F14-4FBA-AF5A-7575D6981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2225B-7535-44A3-ABE5-E91FC3F43D0B}" type="datetimeFigureOut">
              <a:rPr lang="nl-NL" smtClean="0"/>
              <a:t>19-6-2020</a:t>
            </a:fld>
            <a:endParaRPr lang="nl-NL"/>
          </a:p>
        </p:txBody>
      </p:sp>
      <p:sp>
        <p:nvSpPr>
          <p:cNvPr id="5" name="Tijdelijke aanduiding voor voettekst 4">
            <a:extLst>
              <a:ext uri="{FF2B5EF4-FFF2-40B4-BE49-F238E27FC236}">
                <a16:creationId xmlns:a16="http://schemas.microsoft.com/office/drawing/2014/main" id="{F6D69080-EBBF-41C3-8F94-FA2705B3C9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740FD34-E36F-4407-B232-81ABB352FA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CD6EA-E1EC-4F9B-BE84-C04F6B47AF68}" type="slidenum">
              <a:rPr lang="nl-NL" smtClean="0"/>
              <a:t>‹nr.›</a:t>
            </a:fld>
            <a:endParaRPr lang="nl-NL"/>
          </a:p>
        </p:txBody>
      </p:sp>
    </p:spTree>
    <p:extLst>
      <p:ext uri="{BB962C8B-B14F-4D97-AF65-F5344CB8AC3E}">
        <p14:creationId xmlns:p14="http://schemas.microsoft.com/office/powerpoint/2010/main" val="413353566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4856C1C-E4C8-401E-BD03-67B6258F3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08C1219-9EFB-4E18-AD76-D75259F3F0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10396BF-7C39-4E36-A62F-0FE1E9A31D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61B66-08D9-4A01-B303-98A95264D573}" type="datetimeFigureOut">
              <a:rPr lang="nl-NL" smtClean="0"/>
              <a:t>19-6-2020</a:t>
            </a:fld>
            <a:endParaRPr lang="nl-NL"/>
          </a:p>
        </p:txBody>
      </p:sp>
      <p:sp>
        <p:nvSpPr>
          <p:cNvPr id="5" name="Tijdelijke aanduiding voor voettekst 4">
            <a:extLst>
              <a:ext uri="{FF2B5EF4-FFF2-40B4-BE49-F238E27FC236}">
                <a16:creationId xmlns:a16="http://schemas.microsoft.com/office/drawing/2014/main" id="{CFC8BBCA-F498-4659-88B6-C414637A36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B3DB861-5D91-4C3A-A433-BF36EDE015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D33E4-5413-454C-9AE0-30FD28D31DD6}" type="slidenum">
              <a:rPr lang="nl-NL" smtClean="0"/>
              <a:t>‹nr.›</a:t>
            </a:fld>
            <a:endParaRPr lang="nl-NL"/>
          </a:p>
        </p:txBody>
      </p:sp>
    </p:spTree>
    <p:extLst>
      <p:ext uri="{BB962C8B-B14F-4D97-AF65-F5344CB8AC3E}">
        <p14:creationId xmlns:p14="http://schemas.microsoft.com/office/powerpoint/2010/main" val="2380201655"/>
      </p:ext>
    </p:extLst>
  </p:cSld>
  <p:clrMap bg1="lt1" tx1="dk1" bg2="lt2" tx2="dk2" accent1="accent1" accent2="accent2" accent3="accent3" accent4="accent4" accent5="accent5" accent6="accent6" hlink="hlink" folHlink="folHlink"/>
  <p:sldLayoutIdLst>
    <p:sldLayoutId id="2147483721"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C9F079C-F88C-4B70-B17D-B8AFD43A4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4D99D56-5E01-4738-9F12-5F5F70A466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DC4D58-70E1-4D96-9D98-AE82CE651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CC8B1-CBA8-4348-9B38-DCE2A97ABC4F}" type="datetimeFigureOut">
              <a:rPr lang="nl-NL" smtClean="0"/>
              <a:t>19-6-2020</a:t>
            </a:fld>
            <a:endParaRPr lang="nl-NL"/>
          </a:p>
        </p:txBody>
      </p:sp>
      <p:sp>
        <p:nvSpPr>
          <p:cNvPr id="5" name="Tijdelijke aanduiding voor voettekst 4">
            <a:extLst>
              <a:ext uri="{FF2B5EF4-FFF2-40B4-BE49-F238E27FC236}">
                <a16:creationId xmlns:a16="http://schemas.microsoft.com/office/drawing/2014/main" id="{FD06193D-BC54-4BA8-BA3E-F38F2AD69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515E2B3-6EED-4341-85BF-75AA865008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F57F4-5E4E-4A1C-9C03-EB8501EDA177}" type="slidenum">
              <a:rPr lang="nl-NL" smtClean="0"/>
              <a:t>‹nr.›</a:t>
            </a:fld>
            <a:endParaRPr lang="nl-NL"/>
          </a:p>
        </p:txBody>
      </p:sp>
    </p:spTree>
    <p:extLst>
      <p:ext uri="{BB962C8B-B14F-4D97-AF65-F5344CB8AC3E}">
        <p14:creationId xmlns:p14="http://schemas.microsoft.com/office/powerpoint/2010/main" val="825490051"/>
      </p:ext>
    </p:extLst>
  </p:cSld>
  <p:clrMap bg1="lt1" tx1="dk1" bg2="lt2" tx2="dk2" accent1="accent1" accent2="accent2" accent3="accent3" accent4="accent4" accent5="accent5" accent6="accent6" hlink="hlink" folHlink="folHlink"/>
  <p:sldLayoutIdLst>
    <p:sldLayoutId id="2147483655"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lor" descr="Tag=AccentColor&#10;Flavor=Light&#10;Target=Fill">
            <a:extLst>
              <a:ext uri="{FF2B5EF4-FFF2-40B4-BE49-F238E27FC236}">
                <a16:creationId xmlns:a16="http://schemas.microsoft.com/office/drawing/2014/main" id="{A018881C-22B4-4202-9FD7-7A8B125D88E7}"/>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C3D93AF-A520-4990-8055-7EDAD2166061}"/>
              </a:ext>
            </a:extLst>
          </p:cNvPr>
          <p:cNvGrpSpPr/>
          <p:nvPr/>
        </p:nvGrpSpPr>
        <p:grpSpPr>
          <a:xfrm>
            <a:off x="0" y="0"/>
            <a:ext cx="12188952" cy="6858000"/>
            <a:chOff x="0" y="0"/>
            <a:chExt cx="12188952" cy="6858000"/>
          </a:xfrm>
        </p:grpSpPr>
        <p:sp>
          <p:nvSpPr>
            <p:cNvPr id="8" name="Freeform: Shape 7">
              <a:extLst>
                <a:ext uri="{FF2B5EF4-FFF2-40B4-BE49-F238E27FC236}">
                  <a16:creationId xmlns:a16="http://schemas.microsoft.com/office/drawing/2014/main" id="{F77AABC9-35AF-4C1F-B60F-0F52F8A82FB1}"/>
                </a:ext>
              </a:extLst>
            </p:cNvPr>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CAB1512-401A-4FE1-A26E-2350C64157F8}"/>
                </a:ext>
              </a:extLst>
            </p:cNvPr>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FB5EBBC-952A-4589-B153-0F2297865D99}"/>
                </a:ext>
              </a:extLst>
            </p:cNvPr>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B74F478-7A10-4AD1-8EF8-F57AA63D5C4B}"/>
                </a:ext>
              </a:extLst>
            </p:cNvPr>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4A75CEB-FA17-4E1D-9BA9-22445277773B}"/>
                </a:ext>
              </a:extLst>
            </p:cNvPr>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67B4F4D-BB66-400B-8AA5-0D8C5AE281E9}"/>
                </a:ext>
              </a:extLst>
            </p:cNvPr>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AB7D42D5-83C7-4186-9252-7AE69501F269}"/>
                </a:ext>
              </a:extLst>
            </p:cNvPr>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Date Placeholder 3"/>
          <p:cNvSpPr>
            <a:spLocks noGrp="1"/>
          </p:cNvSpPr>
          <p:nvPr>
            <p:ph type="dt" sz="half" idx="2"/>
          </p:nvPr>
        </p:nvSpPr>
        <p:spPr>
          <a:xfrm rot="5400000">
            <a:off x="10725912" y="987552"/>
            <a:ext cx="2286000" cy="640080"/>
          </a:xfrm>
          <a:prstGeom prst="rect">
            <a:avLst/>
          </a:prstGeom>
        </p:spPr>
        <p:txBody>
          <a:bodyPr vert="horz" lIns="91440" tIns="45720" rIns="91440" bIns="45720" rtlCol="0" anchor="ctr"/>
          <a:lstStyle>
            <a:lvl1pPr algn="r">
              <a:defRPr sz="1100" cap="all" spc="130" baseline="0">
                <a:solidFill>
                  <a:schemeClr val="tx2"/>
                </a:solidFill>
                <a:latin typeface="+mn-lt"/>
                <a:cs typeface="Sakkal Majalla" panose="02000000000000000000" pitchFamily="2" charset="-78"/>
              </a:defRPr>
            </a:lvl1pPr>
          </a:lstStyle>
          <a:p>
            <a:fld id="{3F838A6B-9637-4EB2-9216-A4FEE866094A}" type="datetime1">
              <a:rPr lang="en-US" smtClean="0"/>
              <a:pPr/>
              <a:t>6/19/2020</a:t>
            </a:fld>
            <a:endParaRPr lang="en-US"/>
          </a:p>
        </p:txBody>
      </p:sp>
      <p:sp>
        <p:nvSpPr>
          <p:cNvPr id="5" name="Footer Placeholder 4"/>
          <p:cNvSpPr>
            <a:spLocks noGrp="1"/>
          </p:cNvSpPr>
          <p:nvPr>
            <p:ph type="ftr" sz="quarter" idx="3"/>
          </p:nvPr>
        </p:nvSpPr>
        <p:spPr>
          <a:xfrm rot="5400000">
            <a:off x="10040112" y="4032504"/>
            <a:ext cx="3657600" cy="640080"/>
          </a:xfrm>
          <a:prstGeom prst="rect">
            <a:avLst/>
          </a:prstGeom>
        </p:spPr>
        <p:txBody>
          <a:bodyPr vert="horz" lIns="91440" tIns="45720" rIns="91440" bIns="45720" rtlCol="0" anchor="ctr"/>
          <a:lstStyle>
            <a:lvl1pPr algn="ctr">
              <a:defRPr sz="1100" cap="all" spc="130" baseline="0">
                <a:solidFill>
                  <a:schemeClr val="tx2"/>
                </a:solidFill>
                <a:latin typeface="+mn-lt"/>
                <a:cs typeface="Sakkal Majalla" panose="02000000000000000000" pitchFamily="2" charset="-78"/>
              </a:defRPr>
            </a:lvl1pPr>
          </a:lstStyle>
          <a:p>
            <a:pPr algn="ctr"/>
            <a:r>
              <a:rPr lang="en-US"/>
              <a:t>Sample Footer Text</a:t>
            </a:r>
          </a:p>
        </p:txBody>
      </p:sp>
      <p:sp>
        <p:nvSpPr>
          <p:cNvPr id="6" name="Slide Number Placeholder 5"/>
          <p:cNvSpPr>
            <a:spLocks noGrp="1"/>
          </p:cNvSpPr>
          <p:nvPr>
            <p:ph type="sldNum" sz="quarter" idx="4"/>
          </p:nvPr>
        </p:nvSpPr>
        <p:spPr>
          <a:xfrm>
            <a:off x="11548872" y="6215112"/>
            <a:ext cx="640080" cy="640080"/>
          </a:xfrm>
          <a:prstGeom prst="rect">
            <a:avLst/>
          </a:prstGeom>
        </p:spPr>
        <p:txBody>
          <a:bodyPr vert="horz" lIns="91440" tIns="45720" rIns="91440" bIns="45720" rtlCol="0" anchor="ctr"/>
          <a:lstStyle>
            <a:lvl1pPr algn="ctr">
              <a:defRPr sz="1600" cap="all" spc="130" baseline="0">
                <a:solidFill>
                  <a:schemeClr val="tx2"/>
                </a:solidFill>
                <a:latin typeface="+mn-lt"/>
                <a:cs typeface="Sakkal Majalla" panose="02000000000000000000" pitchFamily="2" charset="-78"/>
              </a:defRPr>
            </a:lvl1pPr>
          </a:lstStyle>
          <a:p>
            <a:fld id="{DFDF98CC-160E-494C-8C3C-8CDC5FA257DE}" type="slidenum">
              <a:rPr lang="en-US" smtClean="0"/>
              <a:pPr/>
              <a:t>‹nr.›</a:t>
            </a:fld>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470978"/>
      </p:ext>
    </p:extLst>
  </p:cSld>
  <p:clrMap bg1="lt1" tx1="dk1" bg2="lt2" tx2="dk2" accent1="accent1" accent2="accent2" accent3="accent3" accent4="accent4" accent5="accent5" accent6="accent6" hlink="hlink" folHlink="folHlink"/>
  <p:sldLayoutIdLst>
    <p:sldLayoutId id="2147483671" r:id="rId1"/>
    <p:sldLayoutId id="2147483662" r:id="rId2"/>
    <p:sldLayoutId id="2147483666" r:id="rId3"/>
  </p:sldLayoutIdLst>
  <p:hf hdr="0"/>
  <p:txStyles>
    <p:titleStyle>
      <a:lvl1pPr algn="l" defTabSz="914400" rtl="0" eaLnBrk="1" latinLnBrk="0" hangingPunct="1">
        <a:lnSpc>
          <a:spcPct val="90000"/>
        </a:lnSpc>
        <a:spcBef>
          <a:spcPct val="0"/>
        </a:spcBef>
        <a:buNone/>
        <a:defRPr sz="5400" kern="1200">
          <a:solidFill>
            <a:schemeClr val="bg1"/>
          </a:solidFill>
          <a:latin typeface="+mj-lt"/>
          <a:ea typeface="+mj-ea"/>
          <a:cs typeface="Sakkal Majalla" panose="02000000000000000000" pitchFamily="2" charset="-78"/>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bg1"/>
          </a:solidFill>
          <a:latin typeface="+mn-lt"/>
          <a:ea typeface="+mn-ea"/>
          <a:cs typeface="Sakkal Majalla" panose="02000000000000000000" pitchFamily="2" charset="-78"/>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bg1"/>
          </a:solidFill>
          <a:latin typeface="+mn-lt"/>
          <a:ea typeface="+mn-ea"/>
          <a:cs typeface="Sakkal Majalla" panose="02000000000000000000" pitchFamily="2" charset="-78"/>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bg1"/>
          </a:solidFill>
          <a:latin typeface="+mn-lt"/>
          <a:ea typeface="+mn-ea"/>
          <a:cs typeface="Sakkal Majalla" panose="02000000000000000000" pitchFamily="2" charset="-78"/>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bg1"/>
          </a:solidFill>
          <a:latin typeface="+mn-lt"/>
          <a:ea typeface="+mn-ea"/>
          <a:cs typeface="Sakkal Majalla" panose="02000000000000000000" pitchFamily="2" charset="-78"/>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bg1"/>
          </a:solidFill>
          <a:latin typeface="+mn-lt"/>
          <a:ea typeface="+mn-ea"/>
          <a:cs typeface="Sakkal Majalla" panose="020000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www.nationaleombudsman.nl/burgerinitiatief-wat-is-dat-nou-eigenlijk"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hyperlink" Target="https://youtu.be/AypGE97Mv1Y" TargetMode="Externa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www.mens-en-samenleving.infonu.n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s://guerrillagardeners.nl/"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B84E67C-8235-4472-9180-62D9483ACC9F}"/>
              </a:ext>
            </a:extLst>
          </p:cNvPr>
          <p:cNvPicPr>
            <a:picLocks noChangeAspect="1"/>
          </p:cNvPicPr>
          <p:nvPr/>
        </p:nvPicPr>
        <p:blipFill rotWithShape="1">
          <a:blip r:embed="rId2">
            <a:alphaModFix amt="50000"/>
          </a:blip>
          <a:srcRect t="13759" r="-1" b="29976"/>
          <a:stretch/>
        </p:blipFill>
        <p:spPr>
          <a:xfrm>
            <a:off x="20" y="10"/>
            <a:ext cx="12188930" cy="6857990"/>
          </a:xfrm>
          <a:prstGeom prst="rect">
            <a:avLst/>
          </a:prstGeom>
        </p:spPr>
      </p:pic>
      <p:sp>
        <p:nvSpPr>
          <p:cNvPr id="2" name="Titel 1">
            <a:extLst>
              <a:ext uri="{FF2B5EF4-FFF2-40B4-BE49-F238E27FC236}">
                <a16:creationId xmlns:a16="http://schemas.microsoft.com/office/drawing/2014/main" id="{0303A532-0AFA-4518-8450-211C9AB5A75A}"/>
              </a:ext>
            </a:extLst>
          </p:cNvPr>
          <p:cNvSpPr>
            <a:spLocks noGrp="1"/>
          </p:cNvSpPr>
          <p:nvPr>
            <p:ph type="ctrTitle"/>
          </p:nvPr>
        </p:nvSpPr>
        <p:spPr>
          <a:xfrm>
            <a:off x="1524000" y="1122363"/>
            <a:ext cx="9144000" cy="3063240"/>
          </a:xfrm>
        </p:spPr>
        <p:txBody>
          <a:bodyPr>
            <a:normAutofit/>
          </a:bodyPr>
          <a:lstStyle/>
          <a:p>
            <a:pPr algn="ctr"/>
            <a:r>
              <a:rPr lang="nl-NL" dirty="0"/>
              <a:t>Herhaling Stad en Wijk lj1 p4</a:t>
            </a:r>
          </a:p>
        </p:txBody>
      </p:sp>
      <p:sp>
        <p:nvSpPr>
          <p:cNvPr id="3" name="Ondertitel 2">
            <a:extLst>
              <a:ext uri="{FF2B5EF4-FFF2-40B4-BE49-F238E27FC236}">
                <a16:creationId xmlns:a16="http://schemas.microsoft.com/office/drawing/2014/main" id="{F9686974-6A52-4F5F-AAE7-BAAEE65CDD6F}"/>
              </a:ext>
            </a:extLst>
          </p:cNvPr>
          <p:cNvSpPr>
            <a:spLocks noGrp="1"/>
          </p:cNvSpPr>
          <p:nvPr>
            <p:ph type="subTitle" idx="1"/>
          </p:nvPr>
        </p:nvSpPr>
        <p:spPr>
          <a:xfrm>
            <a:off x="1524000" y="4599432"/>
            <a:ext cx="9144000" cy="1225296"/>
          </a:xfrm>
        </p:spPr>
        <p:txBody>
          <a:bodyPr>
            <a:normAutofit/>
          </a:bodyPr>
          <a:lstStyle/>
          <a:p>
            <a:pPr algn="ctr">
              <a:lnSpc>
                <a:spcPct val="100000"/>
              </a:lnSpc>
            </a:pPr>
            <a:r>
              <a:rPr lang="nl-NL" sz="3200"/>
              <a:t>Terugblik, extra uitleg en ruimte voor vragen</a:t>
            </a:r>
          </a:p>
          <a:p>
            <a:pPr algn="ctr">
              <a:lnSpc>
                <a:spcPct val="100000"/>
              </a:lnSpc>
            </a:pPr>
            <a:r>
              <a:rPr lang="nl-NL" sz="3200"/>
              <a:t>25 juni 2020</a:t>
            </a:r>
          </a:p>
        </p:txBody>
      </p:sp>
      <p:sp>
        <p:nvSpPr>
          <p:cNvPr id="11"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165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81957-221F-484C-8AED-432CAE4D6799}"/>
              </a:ext>
            </a:extLst>
          </p:cNvPr>
          <p:cNvSpPr>
            <a:spLocks noGrp="1"/>
          </p:cNvSpPr>
          <p:nvPr>
            <p:ph type="title"/>
          </p:nvPr>
        </p:nvSpPr>
        <p:spPr/>
        <p:txBody>
          <a:bodyPr/>
          <a:lstStyle/>
          <a:p>
            <a:r>
              <a:rPr lang="nl-NL" dirty="0">
                <a:solidFill>
                  <a:schemeClr val="accent6"/>
                </a:solidFill>
              </a:rPr>
              <a:t>Functie van groen in stedelijke omgeving</a:t>
            </a:r>
          </a:p>
        </p:txBody>
      </p:sp>
      <p:sp>
        <p:nvSpPr>
          <p:cNvPr id="3" name="Rechthoek 2">
            <a:extLst>
              <a:ext uri="{FF2B5EF4-FFF2-40B4-BE49-F238E27FC236}">
                <a16:creationId xmlns:a16="http://schemas.microsoft.com/office/drawing/2014/main" id="{C859E881-FDEE-46B0-B0E3-2206788D1CEC}"/>
              </a:ext>
            </a:extLst>
          </p:cNvPr>
          <p:cNvSpPr/>
          <p:nvPr/>
        </p:nvSpPr>
        <p:spPr>
          <a:xfrm>
            <a:off x="923925" y="1614785"/>
            <a:ext cx="9296400" cy="646331"/>
          </a:xfrm>
          <a:prstGeom prst="rect">
            <a:avLst/>
          </a:prstGeom>
          <a:solidFill>
            <a:schemeClr val="accent6">
              <a:lumMod val="20000"/>
              <a:lumOff val="80000"/>
            </a:schemeClr>
          </a:solidFill>
        </p:spPr>
        <p:txBody>
          <a:bodyPr wrap="square">
            <a:spAutoFit/>
          </a:bodyPr>
          <a:lstStyle/>
          <a:p>
            <a:r>
              <a:rPr lang="nl-NL" b="0" i="0" dirty="0">
                <a:solidFill>
                  <a:srgbClr val="333333"/>
                </a:solidFill>
                <a:effectLst/>
                <a:latin typeface="verdana" panose="020B0604030504040204" pitchFamily="34" charset="0"/>
              </a:rPr>
              <a:t>Groen in de stad is heel belangrijk voor de klimaatbestendigheid van de stad en de leefbaarheid voor de inwoners.</a:t>
            </a:r>
            <a:endParaRPr lang="nl-NL" dirty="0"/>
          </a:p>
        </p:txBody>
      </p:sp>
      <p:sp>
        <p:nvSpPr>
          <p:cNvPr id="4" name="Rechthoek 3">
            <a:extLst>
              <a:ext uri="{FF2B5EF4-FFF2-40B4-BE49-F238E27FC236}">
                <a16:creationId xmlns:a16="http://schemas.microsoft.com/office/drawing/2014/main" id="{2AA01B94-7FEF-4EAB-B798-24758D90EAE4}"/>
              </a:ext>
            </a:extLst>
          </p:cNvPr>
          <p:cNvSpPr/>
          <p:nvPr/>
        </p:nvSpPr>
        <p:spPr>
          <a:xfrm>
            <a:off x="838200" y="2488272"/>
            <a:ext cx="8991600" cy="369332"/>
          </a:xfrm>
          <a:prstGeom prst="rect">
            <a:avLst/>
          </a:prstGeom>
        </p:spPr>
        <p:txBody>
          <a:bodyPr wrap="square">
            <a:spAutoFit/>
          </a:bodyPr>
          <a:lstStyle/>
          <a:p>
            <a:pPr fontAlgn="base"/>
            <a:r>
              <a:rPr lang="nl-NL" b="1" i="0" dirty="0">
                <a:solidFill>
                  <a:srgbClr val="333333"/>
                </a:solidFill>
                <a:effectLst/>
                <a:latin typeface="verdana" panose="020B0604030504040204" pitchFamily="34" charset="0"/>
              </a:rPr>
              <a:t>1.    Groen vermindert de kans op wateroverlast</a:t>
            </a:r>
          </a:p>
        </p:txBody>
      </p:sp>
      <p:sp>
        <p:nvSpPr>
          <p:cNvPr id="5" name="Rechthoek 4">
            <a:extLst>
              <a:ext uri="{FF2B5EF4-FFF2-40B4-BE49-F238E27FC236}">
                <a16:creationId xmlns:a16="http://schemas.microsoft.com/office/drawing/2014/main" id="{CBD5058F-63AE-4EDE-B7A3-D3A035A0650C}"/>
              </a:ext>
            </a:extLst>
          </p:cNvPr>
          <p:cNvSpPr/>
          <p:nvPr/>
        </p:nvSpPr>
        <p:spPr>
          <a:xfrm>
            <a:off x="838200" y="2967335"/>
            <a:ext cx="5312673" cy="369332"/>
          </a:xfrm>
          <a:prstGeom prst="rect">
            <a:avLst/>
          </a:prstGeom>
        </p:spPr>
        <p:txBody>
          <a:bodyPr wrap="none">
            <a:spAutoFit/>
          </a:bodyPr>
          <a:lstStyle/>
          <a:p>
            <a:pPr fontAlgn="base"/>
            <a:r>
              <a:rPr lang="nl-NL" b="1" i="0" dirty="0">
                <a:solidFill>
                  <a:srgbClr val="333333"/>
                </a:solidFill>
                <a:effectLst/>
                <a:latin typeface="verdana" panose="020B0604030504040204" pitchFamily="34" charset="0"/>
              </a:rPr>
              <a:t>2.    Groen verkoelt de stad in de zomer</a:t>
            </a:r>
          </a:p>
        </p:txBody>
      </p:sp>
      <p:sp>
        <p:nvSpPr>
          <p:cNvPr id="6" name="Rechthoek 5">
            <a:extLst>
              <a:ext uri="{FF2B5EF4-FFF2-40B4-BE49-F238E27FC236}">
                <a16:creationId xmlns:a16="http://schemas.microsoft.com/office/drawing/2014/main" id="{EF3F4C07-9409-400A-B98D-8D2ADE351456}"/>
              </a:ext>
            </a:extLst>
          </p:cNvPr>
          <p:cNvSpPr/>
          <p:nvPr/>
        </p:nvSpPr>
        <p:spPr>
          <a:xfrm>
            <a:off x="838200" y="3429000"/>
            <a:ext cx="10001250" cy="369332"/>
          </a:xfrm>
          <a:prstGeom prst="rect">
            <a:avLst/>
          </a:prstGeom>
        </p:spPr>
        <p:txBody>
          <a:bodyPr wrap="square">
            <a:spAutoFit/>
          </a:bodyPr>
          <a:lstStyle/>
          <a:p>
            <a:pPr fontAlgn="base"/>
            <a:r>
              <a:rPr lang="nl-NL" b="1" i="0" dirty="0">
                <a:solidFill>
                  <a:srgbClr val="333333"/>
                </a:solidFill>
                <a:effectLst/>
                <a:latin typeface="verdana" panose="020B0604030504040204" pitchFamily="34" charset="0"/>
              </a:rPr>
              <a:t>3.    Groen draagt bij aan een betere gezondheid en een hoger welzijn</a:t>
            </a:r>
          </a:p>
        </p:txBody>
      </p:sp>
      <p:sp>
        <p:nvSpPr>
          <p:cNvPr id="7" name="Rechthoek 6">
            <a:extLst>
              <a:ext uri="{FF2B5EF4-FFF2-40B4-BE49-F238E27FC236}">
                <a16:creationId xmlns:a16="http://schemas.microsoft.com/office/drawing/2014/main" id="{9741B6F8-5177-4557-8F39-3148B948903B}"/>
              </a:ext>
            </a:extLst>
          </p:cNvPr>
          <p:cNvSpPr/>
          <p:nvPr/>
        </p:nvSpPr>
        <p:spPr>
          <a:xfrm>
            <a:off x="838200" y="3908063"/>
            <a:ext cx="5456943" cy="369332"/>
          </a:xfrm>
          <a:prstGeom prst="rect">
            <a:avLst/>
          </a:prstGeom>
        </p:spPr>
        <p:txBody>
          <a:bodyPr wrap="none">
            <a:spAutoFit/>
          </a:bodyPr>
          <a:lstStyle/>
          <a:p>
            <a:pPr fontAlgn="base"/>
            <a:r>
              <a:rPr lang="nl-NL" b="1" i="0" dirty="0">
                <a:solidFill>
                  <a:srgbClr val="333333"/>
                </a:solidFill>
                <a:effectLst/>
                <a:latin typeface="verdana" panose="020B0604030504040204" pitchFamily="34" charset="0"/>
              </a:rPr>
              <a:t>4.    Groen draagt bij aan sociale cohesie</a:t>
            </a:r>
          </a:p>
        </p:txBody>
      </p:sp>
      <p:sp>
        <p:nvSpPr>
          <p:cNvPr id="8" name="Rechthoek 7">
            <a:extLst>
              <a:ext uri="{FF2B5EF4-FFF2-40B4-BE49-F238E27FC236}">
                <a16:creationId xmlns:a16="http://schemas.microsoft.com/office/drawing/2014/main" id="{1378657C-5D8D-4407-8AB7-D2A59CCDCAC0}"/>
              </a:ext>
            </a:extLst>
          </p:cNvPr>
          <p:cNvSpPr/>
          <p:nvPr/>
        </p:nvSpPr>
        <p:spPr>
          <a:xfrm>
            <a:off x="838200" y="4411250"/>
            <a:ext cx="3554178" cy="369332"/>
          </a:xfrm>
          <a:prstGeom prst="rect">
            <a:avLst/>
          </a:prstGeom>
        </p:spPr>
        <p:txBody>
          <a:bodyPr wrap="none">
            <a:spAutoFit/>
          </a:bodyPr>
          <a:lstStyle/>
          <a:p>
            <a:pPr fontAlgn="base"/>
            <a:r>
              <a:rPr lang="nl-NL" b="1" i="0" dirty="0">
                <a:solidFill>
                  <a:srgbClr val="333333"/>
                </a:solidFill>
                <a:effectLst/>
                <a:latin typeface="verdana" panose="020B0604030504040204" pitchFamily="34" charset="0"/>
              </a:rPr>
              <a:t>5.    Groen trekt bedrijven</a:t>
            </a:r>
          </a:p>
        </p:txBody>
      </p:sp>
      <p:sp>
        <p:nvSpPr>
          <p:cNvPr id="9" name="Rechthoek 8">
            <a:extLst>
              <a:ext uri="{FF2B5EF4-FFF2-40B4-BE49-F238E27FC236}">
                <a16:creationId xmlns:a16="http://schemas.microsoft.com/office/drawing/2014/main" id="{7609FC43-F228-4A37-BCBC-4A60C56E2199}"/>
              </a:ext>
            </a:extLst>
          </p:cNvPr>
          <p:cNvSpPr/>
          <p:nvPr/>
        </p:nvSpPr>
        <p:spPr>
          <a:xfrm>
            <a:off x="838200" y="4914437"/>
            <a:ext cx="4743606" cy="369332"/>
          </a:xfrm>
          <a:prstGeom prst="rect">
            <a:avLst/>
          </a:prstGeom>
        </p:spPr>
        <p:txBody>
          <a:bodyPr wrap="none">
            <a:spAutoFit/>
          </a:bodyPr>
          <a:lstStyle/>
          <a:p>
            <a:pPr fontAlgn="base"/>
            <a:r>
              <a:rPr lang="nl-NL" b="1" i="0" dirty="0">
                <a:solidFill>
                  <a:srgbClr val="333333"/>
                </a:solidFill>
                <a:effectLst/>
                <a:latin typeface="verdana" panose="020B0604030504040204" pitchFamily="34" charset="0"/>
              </a:rPr>
              <a:t>6.    Groen zorgt voor biodiversiteit</a:t>
            </a:r>
          </a:p>
        </p:txBody>
      </p:sp>
      <p:sp>
        <p:nvSpPr>
          <p:cNvPr id="10" name="Rechthoek 9">
            <a:extLst>
              <a:ext uri="{FF2B5EF4-FFF2-40B4-BE49-F238E27FC236}">
                <a16:creationId xmlns:a16="http://schemas.microsoft.com/office/drawing/2014/main" id="{FD00CEBD-DD0F-4835-9720-436BCDEC5C0B}"/>
              </a:ext>
            </a:extLst>
          </p:cNvPr>
          <p:cNvSpPr/>
          <p:nvPr/>
        </p:nvSpPr>
        <p:spPr>
          <a:xfrm>
            <a:off x="838200" y="5417624"/>
            <a:ext cx="9915525" cy="369332"/>
          </a:xfrm>
          <a:prstGeom prst="rect">
            <a:avLst/>
          </a:prstGeom>
        </p:spPr>
        <p:txBody>
          <a:bodyPr wrap="square">
            <a:spAutoFit/>
          </a:bodyPr>
          <a:lstStyle/>
          <a:p>
            <a:pPr fontAlgn="base"/>
            <a:r>
              <a:rPr lang="nl-NL" b="1" i="0" dirty="0">
                <a:solidFill>
                  <a:srgbClr val="333333"/>
                </a:solidFill>
                <a:effectLst/>
                <a:latin typeface="verdana" panose="020B0604030504040204" pitchFamily="34" charset="0"/>
              </a:rPr>
              <a:t>7.    Groen verhoogt de waarde van huizen en kantoren</a:t>
            </a:r>
          </a:p>
        </p:txBody>
      </p:sp>
      <p:sp>
        <p:nvSpPr>
          <p:cNvPr id="12" name="Tekstballon: ovaal 11">
            <a:extLst>
              <a:ext uri="{FF2B5EF4-FFF2-40B4-BE49-F238E27FC236}">
                <a16:creationId xmlns:a16="http://schemas.microsoft.com/office/drawing/2014/main" id="{1E5E80F3-EA6C-4F6C-BE45-D71AB27BAC17}"/>
              </a:ext>
            </a:extLst>
          </p:cNvPr>
          <p:cNvSpPr/>
          <p:nvPr/>
        </p:nvSpPr>
        <p:spPr>
          <a:xfrm>
            <a:off x="8843962" y="5292326"/>
            <a:ext cx="2752725" cy="1166916"/>
          </a:xfrm>
          <a:prstGeom prst="wedgeEllipseCallout">
            <a:avLst>
              <a:gd name="adj1" fmla="val -57144"/>
              <a:gd name="adj2" fmla="val -8930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Welke functies heeft </a:t>
            </a:r>
          </a:p>
          <a:p>
            <a:pPr algn="ctr"/>
            <a:r>
              <a:rPr lang="nl-NL" dirty="0">
                <a:solidFill>
                  <a:schemeClr val="tx1"/>
                </a:solidFill>
              </a:rPr>
              <a:t>de </a:t>
            </a:r>
            <a:r>
              <a:rPr lang="nl-NL" dirty="0" err="1">
                <a:solidFill>
                  <a:schemeClr val="tx1"/>
                </a:solidFill>
              </a:rPr>
              <a:t>Korvel</a:t>
            </a:r>
            <a:r>
              <a:rPr lang="nl-NL" dirty="0">
                <a:solidFill>
                  <a:schemeClr val="tx1"/>
                </a:solidFill>
              </a:rPr>
              <a:t> tuin?</a:t>
            </a:r>
          </a:p>
        </p:txBody>
      </p:sp>
      <p:sp>
        <p:nvSpPr>
          <p:cNvPr id="11" name="Pijl: links 10">
            <a:extLst>
              <a:ext uri="{FF2B5EF4-FFF2-40B4-BE49-F238E27FC236}">
                <a16:creationId xmlns:a16="http://schemas.microsoft.com/office/drawing/2014/main" id="{F32FA3CF-AEE8-4BAC-B1F7-7677511B4675}"/>
              </a:ext>
            </a:extLst>
          </p:cNvPr>
          <p:cNvSpPr/>
          <p:nvPr/>
        </p:nvSpPr>
        <p:spPr>
          <a:xfrm>
            <a:off x="9444037" y="164782"/>
            <a:ext cx="2390775" cy="5773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Les 2</a:t>
            </a:r>
          </a:p>
        </p:txBody>
      </p:sp>
    </p:spTree>
    <p:extLst>
      <p:ext uri="{BB962C8B-B14F-4D97-AF65-F5344CB8AC3E}">
        <p14:creationId xmlns:p14="http://schemas.microsoft.com/office/powerpoint/2010/main" val="3063112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83367-9A5B-4556-8592-DBA2FC700297}"/>
              </a:ext>
            </a:extLst>
          </p:cNvPr>
          <p:cNvSpPr>
            <a:spLocks noGrp="1"/>
          </p:cNvSpPr>
          <p:nvPr>
            <p:ph type="title"/>
          </p:nvPr>
        </p:nvSpPr>
        <p:spPr>
          <a:xfrm>
            <a:off x="870204" y="606564"/>
            <a:ext cx="10451592" cy="1325563"/>
          </a:xfrm>
        </p:spPr>
        <p:txBody>
          <a:bodyPr vert="horz" lIns="91440" tIns="45720" rIns="91440" bIns="45720" rtlCol="0" anchor="ctr">
            <a:normAutofit/>
          </a:bodyPr>
          <a:lstStyle/>
          <a:p>
            <a:r>
              <a:rPr lang="en-US" kern="1200" dirty="0" err="1">
                <a:solidFill>
                  <a:schemeClr val="accent6"/>
                </a:solidFill>
                <a:latin typeface="+mj-lt"/>
                <a:ea typeface="+mj-ea"/>
                <a:cs typeface="+mj-cs"/>
              </a:rPr>
              <a:t>Bewonersparticipatie</a:t>
            </a:r>
            <a:endParaRPr lang="en-US" kern="1200" dirty="0">
              <a:solidFill>
                <a:schemeClr val="accent6"/>
              </a:solidFill>
              <a:latin typeface="+mj-lt"/>
              <a:ea typeface="+mj-ea"/>
              <a:cs typeface="+mj-cs"/>
            </a:endParaRP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FDB164C6-4113-4210-A9BB-3B4D5E232760}"/>
              </a:ext>
            </a:extLst>
          </p:cNvPr>
          <p:cNvPicPr>
            <a:picLocks noChangeAspect="1"/>
          </p:cNvPicPr>
          <p:nvPr/>
        </p:nvPicPr>
        <p:blipFill rotWithShape="1">
          <a:blip r:embed="rId2"/>
          <a:srcRect l="20500" t="15111" r="23667" b="28296"/>
          <a:stretch/>
        </p:blipFill>
        <p:spPr>
          <a:xfrm>
            <a:off x="660400" y="2106277"/>
            <a:ext cx="8414992" cy="4685048"/>
          </a:xfrm>
          <a:prstGeom prst="rect">
            <a:avLst/>
          </a:prstGeom>
        </p:spPr>
      </p:pic>
      <p:sp>
        <p:nvSpPr>
          <p:cNvPr id="5" name="Rechthoek 4">
            <a:extLst>
              <a:ext uri="{FF2B5EF4-FFF2-40B4-BE49-F238E27FC236}">
                <a16:creationId xmlns:a16="http://schemas.microsoft.com/office/drawing/2014/main" id="{B6AF8406-17EB-4809-80D0-D6D9D49C4873}"/>
              </a:ext>
            </a:extLst>
          </p:cNvPr>
          <p:cNvSpPr/>
          <p:nvPr/>
        </p:nvSpPr>
        <p:spPr>
          <a:xfrm>
            <a:off x="870204" y="1478155"/>
            <a:ext cx="9416796" cy="369332"/>
          </a:xfrm>
          <a:prstGeom prst="rect">
            <a:avLst/>
          </a:prstGeom>
        </p:spPr>
        <p:txBody>
          <a:bodyPr wrap="square">
            <a:spAutoFit/>
          </a:bodyPr>
          <a:lstStyle/>
          <a:p>
            <a:r>
              <a:rPr lang="nl-NL" dirty="0"/>
              <a:t>https://www.publicspaceinfo.nl/media/uploads/files/ROTTERDAM_2010_0002.pdf</a:t>
            </a:r>
          </a:p>
        </p:txBody>
      </p:sp>
    </p:spTree>
    <p:extLst>
      <p:ext uri="{BB962C8B-B14F-4D97-AF65-F5344CB8AC3E}">
        <p14:creationId xmlns:p14="http://schemas.microsoft.com/office/powerpoint/2010/main" val="1376435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C8C914-48A8-4A1D-8E38-B196DE57E21A}"/>
              </a:ext>
            </a:extLst>
          </p:cNvPr>
          <p:cNvSpPr>
            <a:spLocks noGrp="1"/>
          </p:cNvSpPr>
          <p:nvPr>
            <p:ph type="title"/>
          </p:nvPr>
        </p:nvSpPr>
        <p:spPr/>
        <p:txBody>
          <a:bodyPr/>
          <a:lstStyle/>
          <a:p>
            <a:r>
              <a:rPr lang="nl-NL" dirty="0">
                <a:solidFill>
                  <a:schemeClr val="accent6"/>
                </a:solidFill>
              </a:rPr>
              <a:t>Vormen van bewonersparticipatie</a:t>
            </a:r>
          </a:p>
        </p:txBody>
      </p:sp>
      <p:sp>
        <p:nvSpPr>
          <p:cNvPr id="3" name="Rechthoek 2">
            <a:extLst>
              <a:ext uri="{FF2B5EF4-FFF2-40B4-BE49-F238E27FC236}">
                <a16:creationId xmlns:a16="http://schemas.microsoft.com/office/drawing/2014/main" id="{69B7200F-AC9B-46C4-A2FB-67E25B3A2691}"/>
              </a:ext>
            </a:extLst>
          </p:cNvPr>
          <p:cNvSpPr/>
          <p:nvPr/>
        </p:nvSpPr>
        <p:spPr>
          <a:xfrm>
            <a:off x="838200" y="1690688"/>
            <a:ext cx="5667376" cy="3416320"/>
          </a:xfrm>
          <a:prstGeom prst="rect">
            <a:avLst/>
          </a:prstGeom>
        </p:spPr>
        <p:txBody>
          <a:bodyPr wrap="square">
            <a:spAutoFit/>
          </a:bodyPr>
          <a:lstStyle/>
          <a:p>
            <a:endParaRPr lang="nl-NL" dirty="0"/>
          </a:p>
          <a:p>
            <a:r>
              <a:rPr lang="nl-NL" dirty="0"/>
              <a:t>Brainstorm: Ideeën verzamelen, delen en </a:t>
            </a:r>
            <a:r>
              <a:rPr lang="nl-NL" dirty="0" err="1"/>
              <a:t>priöriteren</a:t>
            </a:r>
            <a:r>
              <a:rPr lang="nl-NL" dirty="0"/>
              <a:t> 11 </a:t>
            </a:r>
          </a:p>
          <a:p>
            <a:r>
              <a:rPr lang="nl-NL" dirty="0"/>
              <a:t>Stellingen 12 </a:t>
            </a:r>
          </a:p>
          <a:p>
            <a:r>
              <a:rPr lang="nl-NL" dirty="0"/>
              <a:t>Inspiratiebezoek 13 </a:t>
            </a:r>
          </a:p>
          <a:p>
            <a:r>
              <a:rPr lang="nl-NL" dirty="0" err="1"/>
              <a:t>eParticipatie</a:t>
            </a:r>
            <a:r>
              <a:rPr lang="nl-NL" dirty="0"/>
              <a:t> 14 </a:t>
            </a:r>
          </a:p>
          <a:p>
            <a:r>
              <a:rPr lang="nl-NL" dirty="0"/>
              <a:t>Internetpanel 15</a:t>
            </a:r>
          </a:p>
          <a:p>
            <a:r>
              <a:rPr lang="nl-NL" dirty="0"/>
              <a:t>Kleine ergernissen 16 </a:t>
            </a:r>
          </a:p>
          <a:p>
            <a:r>
              <a:rPr lang="nl-NL" dirty="0"/>
              <a:t>Lagerhuis 17 </a:t>
            </a:r>
          </a:p>
          <a:p>
            <a:r>
              <a:rPr lang="nl-NL" dirty="0"/>
              <a:t>Lusten en lasten 18 </a:t>
            </a:r>
          </a:p>
          <a:p>
            <a:r>
              <a:rPr lang="nl-NL" dirty="0"/>
              <a:t>Ontwerpatelier 19 </a:t>
            </a:r>
          </a:p>
          <a:p>
            <a:r>
              <a:rPr lang="nl-NL" dirty="0"/>
              <a:t>Open huis 20 </a:t>
            </a:r>
          </a:p>
          <a:p>
            <a:r>
              <a:rPr lang="nl-NL" dirty="0"/>
              <a:t>Preferentiemeter 21 </a:t>
            </a:r>
          </a:p>
        </p:txBody>
      </p:sp>
      <p:sp>
        <p:nvSpPr>
          <p:cNvPr id="4" name="Rechthoek 3">
            <a:extLst>
              <a:ext uri="{FF2B5EF4-FFF2-40B4-BE49-F238E27FC236}">
                <a16:creationId xmlns:a16="http://schemas.microsoft.com/office/drawing/2014/main" id="{ADC1ACF7-B7A5-4429-9CCE-3AE4B3897F6B}"/>
              </a:ext>
            </a:extLst>
          </p:cNvPr>
          <p:cNvSpPr/>
          <p:nvPr/>
        </p:nvSpPr>
        <p:spPr>
          <a:xfrm>
            <a:off x="7000875" y="1967687"/>
            <a:ext cx="4219575" cy="2862322"/>
          </a:xfrm>
          <a:prstGeom prst="rect">
            <a:avLst/>
          </a:prstGeom>
        </p:spPr>
        <p:txBody>
          <a:bodyPr wrap="square">
            <a:spAutoFit/>
          </a:bodyPr>
          <a:lstStyle/>
          <a:p>
            <a:r>
              <a:rPr lang="nl-NL" dirty="0"/>
              <a:t>Roept u maar! 22</a:t>
            </a:r>
          </a:p>
          <a:p>
            <a:r>
              <a:rPr lang="nl-NL" dirty="0"/>
              <a:t>Thuis mee-ontwerpen 23</a:t>
            </a:r>
          </a:p>
          <a:p>
            <a:r>
              <a:rPr lang="nl-NL" dirty="0"/>
              <a:t>Veiling 24</a:t>
            </a:r>
          </a:p>
          <a:p>
            <a:r>
              <a:rPr lang="nl-NL" dirty="0"/>
              <a:t>Versnellingskamer 25</a:t>
            </a:r>
          </a:p>
          <a:p>
            <a:r>
              <a:rPr lang="nl-NL" dirty="0"/>
              <a:t>Woordvoering 26</a:t>
            </a:r>
          </a:p>
          <a:p>
            <a:r>
              <a:rPr lang="nl-NL" dirty="0"/>
              <a:t>Burgerinitiatief 27</a:t>
            </a:r>
          </a:p>
          <a:p>
            <a:r>
              <a:rPr lang="nl-NL" dirty="0"/>
              <a:t>Enquête 28</a:t>
            </a:r>
          </a:p>
          <a:p>
            <a:r>
              <a:rPr lang="nl-NL" dirty="0"/>
              <a:t>Participatieve begroting 29</a:t>
            </a:r>
          </a:p>
          <a:p>
            <a:r>
              <a:rPr lang="nl-NL" dirty="0"/>
              <a:t>Referendum 30</a:t>
            </a:r>
          </a:p>
          <a:p>
            <a:r>
              <a:rPr lang="nl-NL" dirty="0"/>
              <a:t>Wijkaandelen 31</a:t>
            </a:r>
          </a:p>
        </p:txBody>
      </p:sp>
      <p:sp>
        <p:nvSpPr>
          <p:cNvPr id="5" name="Rechthoek 4">
            <a:extLst>
              <a:ext uri="{FF2B5EF4-FFF2-40B4-BE49-F238E27FC236}">
                <a16:creationId xmlns:a16="http://schemas.microsoft.com/office/drawing/2014/main" id="{CF9A4C2A-9281-4863-9621-3A1FFA9B0485}"/>
              </a:ext>
            </a:extLst>
          </p:cNvPr>
          <p:cNvSpPr/>
          <p:nvPr/>
        </p:nvSpPr>
        <p:spPr>
          <a:xfrm>
            <a:off x="838200" y="5846544"/>
            <a:ext cx="9705975" cy="369332"/>
          </a:xfrm>
          <a:prstGeom prst="rect">
            <a:avLst/>
          </a:prstGeom>
        </p:spPr>
        <p:txBody>
          <a:bodyPr wrap="square">
            <a:spAutoFit/>
          </a:bodyPr>
          <a:lstStyle/>
          <a:p>
            <a:r>
              <a:rPr lang="nl-NL" dirty="0"/>
              <a:t>BRON = https://www.publicspaceinfo.nl/media/uploads/files/ROTTERDAM_2010_0002.pdf</a:t>
            </a:r>
          </a:p>
        </p:txBody>
      </p:sp>
    </p:spTree>
    <p:extLst>
      <p:ext uri="{BB962C8B-B14F-4D97-AF65-F5344CB8AC3E}">
        <p14:creationId xmlns:p14="http://schemas.microsoft.com/office/powerpoint/2010/main" val="4126042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BBDC6-ECA3-4D70-9080-F6C52456EDDC}"/>
              </a:ext>
            </a:extLst>
          </p:cNvPr>
          <p:cNvSpPr>
            <a:spLocks noGrp="1"/>
          </p:cNvSpPr>
          <p:nvPr>
            <p:ph type="title"/>
          </p:nvPr>
        </p:nvSpPr>
        <p:spPr/>
        <p:txBody>
          <a:bodyPr/>
          <a:lstStyle/>
          <a:p>
            <a:r>
              <a:rPr lang="nl-NL" dirty="0"/>
              <a:t>Burgerinitiatieven; 2 versies! </a:t>
            </a:r>
          </a:p>
        </p:txBody>
      </p:sp>
      <p:sp>
        <p:nvSpPr>
          <p:cNvPr id="3" name="Tijdelijke aanduiding voor inhoud 2">
            <a:extLst>
              <a:ext uri="{FF2B5EF4-FFF2-40B4-BE49-F238E27FC236}">
                <a16:creationId xmlns:a16="http://schemas.microsoft.com/office/drawing/2014/main" id="{093557D1-11EE-4C53-83AF-27E3CD9B5DD1}"/>
              </a:ext>
            </a:extLst>
          </p:cNvPr>
          <p:cNvSpPr>
            <a:spLocks noGrp="1"/>
          </p:cNvSpPr>
          <p:nvPr>
            <p:ph idx="1"/>
          </p:nvPr>
        </p:nvSpPr>
        <p:spPr/>
        <p:txBody>
          <a:bodyPr>
            <a:normAutofit fontScale="85000" lnSpcReduction="20000"/>
          </a:bodyPr>
          <a:lstStyle/>
          <a:p>
            <a:pPr marL="0" indent="0">
              <a:buNone/>
            </a:pPr>
            <a:r>
              <a:rPr lang="nl-NL" dirty="0">
                <a:hlinkClick r:id="rId2"/>
              </a:rPr>
              <a:t>https://www.nationaleombudsman.nl/burgerinitiatief-wat-is-dat-nou-eigenlijk</a:t>
            </a:r>
            <a:r>
              <a:rPr lang="nl-NL" dirty="0"/>
              <a:t> </a:t>
            </a:r>
          </a:p>
          <a:p>
            <a:endParaRPr lang="nl-NL" dirty="0"/>
          </a:p>
          <a:p>
            <a:pPr marL="0" indent="0">
              <a:buNone/>
            </a:pPr>
            <a:r>
              <a:rPr lang="nl-NL" b="1" dirty="0"/>
              <a:t>MAAR </a:t>
            </a:r>
          </a:p>
          <a:p>
            <a:pPr marL="0" indent="0">
              <a:buNone/>
            </a:pPr>
            <a:r>
              <a:rPr lang="nl-NL" dirty="0"/>
              <a:t>Galesloot (2002) geeft concreet aan waar we nieuwe burgerinitiatieven zoal tegenkomen. Nieuw noemt zij de </a:t>
            </a:r>
            <a:r>
              <a:rPr lang="nl-NL" dirty="0" err="1"/>
              <a:t>one</a:t>
            </a:r>
            <a:r>
              <a:rPr lang="nl-NL" dirty="0"/>
              <a:t>-issue bewegingen: "als er een probleem is, reageren we – we hoeven geen nieuwe infrastructuur". Platforms tegen zinloos geweld zijn langs die weg ontstaan. Een ander voorbeeld zijn verschillende maatjesprojecten, die ongeorganiseerd hulp bieden. Na verloop van tijd ontstaat er soms een organisatiestructuur. Individualisering alleen is niet de drijfveer of verklaringsgrond voor dergelijke initiatieven. Sociale verbanden blijven nodig om deze initiatieven te laten gedijen. Ondersteuning zou op maat gegeven moeten worden. Volgens Galesloot is het individu meer dan ooit aan zet bij het vorm geven aan maatschappelijke participatie. Het individu kiest daarbij eigen 'beddingen', die redelijk onvoorspelbaar en oncontroleerbaar zijn. De overheid dient daar subtiel op in te spelen, want het poldermodel heeft hier, volgens haar, het nakijken: "deze burgers zijn geen vaste partners aan allerlei onderhandelingstafels, maar doppen hun eigen boontjes wel".</a:t>
            </a:r>
          </a:p>
          <a:p>
            <a:endParaRPr lang="nl-NL" dirty="0"/>
          </a:p>
        </p:txBody>
      </p:sp>
      <p:sp>
        <p:nvSpPr>
          <p:cNvPr id="4" name="Pijl: rechts 3">
            <a:extLst>
              <a:ext uri="{FF2B5EF4-FFF2-40B4-BE49-F238E27FC236}">
                <a16:creationId xmlns:a16="http://schemas.microsoft.com/office/drawing/2014/main" id="{3312CA9C-EFD5-472E-B49D-D08EF3971FC2}"/>
              </a:ext>
            </a:extLst>
          </p:cNvPr>
          <p:cNvSpPr/>
          <p:nvPr/>
        </p:nvSpPr>
        <p:spPr>
          <a:xfrm flipH="1">
            <a:off x="7315200" y="1781175"/>
            <a:ext cx="2838450" cy="847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FFFFFF"/>
                </a:solidFill>
                <a:effectLst/>
                <a:uLnTx/>
                <a:uFillTx/>
                <a:latin typeface="The Hand"/>
                <a:ea typeface="+mn-ea"/>
                <a:cs typeface="+mn-cs"/>
              </a:rPr>
              <a:t>Versie 1</a:t>
            </a:r>
          </a:p>
        </p:txBody>
      </p:sp>
      <p:sp>
        <p:nvSpPr>
          <p:cNvPr id="5" name="Pijl: links 4">
            <a:extLst>
              <a:ext uri="{FF2B5EF4-FFF2-40B4-BE49-F238E27FC236}">
                <a16:creationId xmlns:a16="http://schemas.microsoft.com/office/drawing/2014/main" id="{A148D480-80C4-4DF7-AF64-43C3FA692E7F}"/>
              </a:ext>
            </a:extLst>
          </p:cNvPr>
          <p:cNvSpPr/>
          <p:nvPr/>
        </p:nvSpPr>
        <p:spPr>
          <a:xfrm>
            <a:off x="1895475" y="2628900"/>
            <a:ext cx="2457450" cy="6286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FFFFFF"/>
                </a:solidFill>
                <a:effectLst/>
                <a:uLnTx/>
                <a:uFillTx/>
                <a:latin typeface="The Hand"/>
                <a:ea typeface="+mn-ea"/>
                <a:cs typeface="+mn-cs"/>
              </a:rPr>
              <a:t>Versie 2</a:t>
            </a:r>
          </a:p>
        </p:txBody>
      </p:sp>
    </p:spTree>
    <p:extLst>
      <p:ext uri="{BB962C8B-B14F-4D97-AF65-F5344CB8AC3E}">
        <p14:creationId xmlns:p14="http://schemas.microsoft.com/office/powerpoint/2010/main" val="3531817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574189-C55B-4AA1-9828-C42216CDCF2B}"/>
              </a:ext>
            </a:extLst>
          </p:cNvPr>
          <p:cNvSpPr>
            <a:spLocks noGrp="1"/>
          </p:cNvSpPr>
          <p:nvPr>
            <p:ph type="title"/>
          </p:nvPr>
        </p:nvSpPr>
        <p:spPr>
          <a:xfrm>
            <a:off x="836612" y="857250"/>
            <a:ext cx="3932237" cy="1600200"/>
          </a:xfrm>
          <a:solidFill>
            <a:schemeClr val="accent4">
              <a:lumMod val="40000"/>
              <a:lumOff val="60000"/>
            </a:schemeClr>
          </a:solidFill>
        </p:spPr>
        <p:txBody>
          <a:bodyPr>
            <a:normAutofit fontScale="90000"/>
          </a:bodyPr>
          <a:lstStyle/>
          <a:p>
            <a:r>
              <a:rPr lang="nl-NL" dirty="0">
                <a:latin typeface="Calibri" panose="020F0502020204030204" pitchFamily="34" charset="0"/>
                <a:ea typeface="Calibri" panose="020F0502020204030204" pitchFamily="34" charset="0"/>
                <a:cs typeface="Times New Roman" panose="02020603050405020304" pitchFamily="18" charset="0"/>
              </a:rPr>
              <a:t>Middel en doel; ontwikkelen, spelen, ontdekken, ontmoeten.</a:t>
            </a:r>
            <a:endParaRPr lang="nl-NL" dirty="0"/>
          </a:p>
        </p:txBody>
      </p:sp>
      <p:pic>
        <p:nvPicPr>
          <p:cNvPr id="5" name="Afbeelding 4">
            <a:extLst>
              <a:ext uri="{FF2B5EF4-FFF2-40B4-BE49-F238E27FC236}">
                <a16:creationId xmlns:a16="http://schemas.microsoft.com/office/drawing/2014/main" id="{522DBD0C-C526-496F-B507-2AC1588148DA}"/>
              </a:ext>
            </a:extLst>
          </p:cNvPr>
          <p:cNvPicPr>
            <a:picLocks noChangeAspect="1"/>
          </p:cNvPicPr>
          <p:nvPr/>
        </p:nvPicPr>
        <p:blipFill rotWithShape="1">
          <a:blip r:embed="rId2"/>
          <a:srcRect l="10883"/>
          <a:stretch/>
        </p:blipFill>
        <p:spPr>
          <a:xfrm>
            <a:off x="5130800" y="857038"/>
            <a:ext cx="6697061" cy="5011950"/>
          </a:xfrm>
          <a:prstGeom prst="rect">
            <a:avLst/>
          </a:prstGeom>
        </p:spPr>
      </p:pic>
      <p:sp>
        <p:nvSpPr>
          <p:cNvPr id="4" name="Tijdelijke aanduiding voor tekst 3">
            <a:extLst>
              <a:ext uri="{FF2B5EF4-FFF2-40B4-BE49-F238E27FC236}">
                <a16:creationId xmlns:a16="http://schemas.microsoft.com/office/drawing/2014/main" id="{4FBD3DBD-D526-473C-949D-81C428BCF6A5}"/>
              </a:ext>
            </a:extLst>
          </p:cNvPr>
          <p:cNvSpPr>
            <a:spLocks noGrp="1"/>
          </p:cNvSpPr>
          <p:nvPr>
            <p:ph type="body" sz="half" idx="2"/>
          </p:nvPr>
        </p:nvSpPr>
        <p:spPr/>
        <p:txBody>
          <a:bodyPr/>
          <a:lstStyle/>
          <a:p>
            <a:endParaRPr lang="nl-NL" dirty="0"/>
          </a:p>
        </p:txBody>
      </p:sp>
      <p:pic>
        <p:nvPicPr>
          <p:cNvPr id="2050" name="Picture 2" descr="KDV-buiten-spelen-025 – TIKO thuis in kinderopvang">
            <a:extLst>
              <a:ext uri="{FF2B5EF4-FFF2-40B4-BE49-F238E27FC236}">
                <a16:creationId xmlns:a16="http://schemas.microsoft.com/office/drawing/2014/main" id="{6A509D57-67DF-44BB-9B16-B138B07D2068}"/>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451" r="2451"/>
          <a:stretch>
            <a:fillRect/>
          </a:stretch>
        </p:blipFill>
        <p:spPr bwMode="auto">
          <a:xfrm>
            <a:off x="836611" y="2606544"/>
            <a:ext cx="3932237" cy="3104929"/>
          </a:xfrm>
          <a:prstGeom prst="rect">
            <a:avLst/>
          </a:prstGeom>
          <a:noFill/>
          <a:extLst>
            <a:ext uri="{909E8E84-426E-40DD-AFC4-6F175D3DCCD1}">
              <a14:hiddenFill xmlns:a14="http://schemas.microsoft.com/office/drawing/2010/main">
                <a:solidFill>
                  <a:srgbClr val="FFFFFF"/>
                </a:solidFill>
              </a14:hiddenFill>
            </a:ext>
          </a:extLst>
        </p:spPr>
      </p:pic>
      <p:sp>
        <p:nvSpPr>
          <p:cNvPr id="3" name="Pijl: rechts 2">
            <a:extLst>
              <a:ext uri="{FF2B5EF4-FFF2-40B4-BE49-F238E27FC236}">
                <a16:creationId xmlns:a16="http://schemas.microsoft.com/office/drawing/2014/main" id="{FE0A596D-E30C-44A0-94D0-A89C6B98B6FE}"/>
              </a:ext>
            </a:extLst>
          </p:cNvPr>
          <p:cNvSpPr/>
          <p:nvPr/>
        </p:nvSpPr>
        <p:spPr>
          <a:xfrm>
            <a:off x="836611" y="334479"/>
            <a:ext cx="2228850" cy="365256"/>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Les 3</a:t>
            </a:r>
          </a:p>
        </p:txBody>
      </p:sp>
    </p:spTree>
    <p:extLst>
      <p:ext uri="{BB962C8B-B14F-4D97-AF65-F5344CB8AC3E}">
        <p14:creationId xmlns:p14="http://schemas.microsoft.com/office/powerpoint/2010/main" val="2459960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20D57-EF0D-4BD8-8D68-D8EE0255CFBB}"/>
              </a:ext>
            </a:extLst>
          </p:cNvPr>
          <p:cNvSpPr>
            <a:spLocks noGrp="1"/>
          </p:cNvSpPr>
          <p:nvPr>
            <p:ph type="title"/>
          </p:nvPr>
        </p:nvSpPr>
        <p:spPr>
          <a:solidFill>
            <a:schemeClr val="accent4">
              <a:lumMod val="40000"/>
              <a:lumOff val="60000"/>
            </a:schemeClr>
          </a:solidFill>
        </p:spPr>
        <p:txBody>
          <a:bodyPr/>
          <a:lstStyle/>
          <a:p>
            <a:r>
              <a:rPr lang="nl-NL" dirty="0">
                <a:latin typeface="Calibri" panose="020F0502020204030204" pitchFamily="34" charset="0"/>
                <a:ea typeface="Calibri" panose="020F0502020204030204" pitchFamily="34" charset="0"/>
                <a:cs typeface="Times New Roman" panose="02020603050405020304" pitchFamily="18" charset="0"/>
              </a:rPr>
              <a:t>Doelgroepen; met en voor wie </a:t>
            </a:r>
            <a:endParaRPr lang="nl-NL" dirty="0"/>
          </a:p>
        </p:txBody>
      </p:sp>
      <p:pic>
        <p:nvPicPr>
          <p:cNvPr id="5" name="Tijdelijke aanduiding voor inhoud 4">
            <a:extLst>
              <a:ext uri="{FF2B5EF4-FFF2-40B4-BE49-F238E27FC236}">
                <a16:creationId xmlns:a16="http://schemas.microsoft.com/office/drawing/2014/main" id="{BF1C9EF3-A0DF-4C7F-A225-09C7AF3AB5BE}"/>
              </a:ext>
            </a:extLst>
          </p:cNvPr>
          <p:cNvPicPr>
            <a:picLocks noGrp="1" noChangeAspect="1"/>
          </p:cNvPicPr>
          <p:nvPr>
            <p:ph idx="1"/>
          </p:nvPr>
        </p:nvPicPr>
        <p:blipFill rotWithShape="1">
          <a:blip r:embed="rId2"/>
          <a:srcRect b="45837"/>
          <a:stretch/>
        </p:blipFill>
        <p:spPr>
          <a:xfrm>
            <a:off x="5189396" y="3344545"/>
            <a:ext cx="6162816" cy="2639695"/>
          </a:xfrm>
          <a:prstGeom prst="rect">
            <a:avLst/>
          </a:prstGeom>
        </p:spPr>
      </p:pic>
      <p:sp>
        <p:nvSpPr>
          <p:cNvPr id="4" name="Tijdelijke aanduiding voor tekst 3">
            <a:extLst>
              <a:ext uri="{FF2B5EF4-FFF2-40B4-BE49-F238E27FC236}">
                <a16:creationId xmlns:a16="http://schemas.microsoft.com/office/drawing/2014/main" id="{57856E34-5BE4-41AD-A67C-8D4DE19385BA}"/>
              </a:ext>
            </a:extLst>
          </p:cNvPr>
          <p:cNvSpPr>
            <a:spLocks noGrp="1"/>
          </p:cNvSpPr>
          <p:nvPr>
            <p:ph type="body" sz="half" idx="2"/>
          </p:nvPr>
        </p:nvSpPr>
        <p:spPr/>
        <p:txBody>
          <a:bodyPr/>
          <a:lstStyle/>
          <a:p>
            <a:endParaRPr lang="nl-NL" dirty="0"/>
          </a:p>
          <a:p>
            <a:r>
              <a:rPr lang="nl-NL" dirty="0"/>
              <a:t>Bij bewonersparticipatie is het belangrijk om vast te stellen met wie je gaat samenwerken aan een project.</a:t>
            </a:r>
          </a:p>
          <a:p>
            <a:r>
              <a:rPr lang="nl-NL" dirty="0"/>
              <a:t>Die doelgroep bepaal je vaak ook samen met alle betrokken partijen. </a:t>
            </a:r>
          </a:p>
          <a:p>
            <a:r>
              <a:rPr lang="nl-NL" dirty="0"/>
              <a:t>Bij een doelgroep analyse verzamel je informatie over bv. leeftijd, school, gezinssamenstelling, adres, behoefte en wensen. Hierdoor ontstaat een ‘plaatje’ dat richting geeft aan je project. </a:t>
            </a:r>
          </a:p>
          <a:p>
            <a:r>
              <a:rPr lang="nl-NL" dirty="0"/>
              <a:t>Passend bij de doelgroep en je opdracht, betrek je de bewoners op een passende manier. </a:t>
            </a:r>
          </a:p>
        </p:txBody>
      </p:sp>
    </p:spTree>
    <p:extLst>
      <p:ext uri="{BB962C8B-B14F-4D97-AF65-F5344CB8AC3E}">
        <p14:creationId xmlns:p14="http://schemas.microsoft.com/office/powerpoint/2010/main" val="2503458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7D409-1540-4C26-B237-5BC0D6088960}"/>
              </a:ext>
            </a:extLst>
          </p:cNvPr>
          <p:cNvSpPr>
            <a:spLocks noGrp="1"/>
          </p:cNvSpPr>
          <p:nvPr>
            <p:ph type="title"/>
          </p:nvPr>
        </p:nvSpPr>
        <p:spPr>
          <a:solidFill>
            <a:schemeClr val="accent4">
              <a:lumMod val="40000"/>
              <a:lumOff val="60000"/>
            </a:schemeClr>
          </a:solidFill>
        </p:spPr>
        <p:txBody>
          <a:bodyPr/>
          <a:lstStyle/>
          <a:p>
            <a:r>
              <a:rPr lang="nl-NL" dirty="0">
                <a:latin typeface="Calibri" panose="020F0502020204030204" pitchFamily="34" charset="0"/>
                <a:ea typeface="Calibri" panose="020F0502020204030204" pitchFamily="34" charset="0"/>
                <a:cs typeface="Times New Roman" panose="02020603050405020304" pitchFamily="18" charset="0"/>
              </a:rPr>
              <a:t>Bewonersparticipatie; vanaf idee tot eigenaarschap</a:t>
            </a:r>
            <a:endParaRPr lang="nl-NL" dirty="0"/>
          </a:p>
        </p:txBody>
      </p:sp>
      <p:sp>
        <p:nvSpPr>
          <p:cNvPr id="4" name="Tijdelijke aanduiding voor tekst 3">
            <a:extLst>
              <a:ext uri="{FF2B5EF4-FFF2-40B4-BE49-F238E27FC236}">
                <a16:creationId xmlns:a16="http://schemas.microsoft.com/office/drawing/2014/main" id="{325A513E-860B-4C11-A164-50BF18CC1B9C}"/>
              </a:ext>
            </a:extLst>
          </p:cNvPr>
          <p:cNvSpPr>
            <a:spLocks noGrp="1"/>
          </p:cNvSpPr>
          <p:nvPr>
            <p:ph type="body" sz="half" idx="2"/>
          </p:nvPr>
        </p:nvSpPr>
        <p:spPr/>
        <p:txBody>
          <a:bodyPr/>
          <a:lstStyle/>
          <a:p>
            <a:r>
              <a:rPr lang="nl-NL" dirty="0"/>
              <a:t>Kinderparticipatie </a:t>
            </a:r>
          </a:p>
        </p:txBody>
      </p:sp>
      <p:pic>
        <p:nvPicPr>
          <p:cNvPr id="5" name="Afbeelding 4">
            <a:extLst>
              <a:ext uri="{FF2B5EF4-FFF2-40B4-BE49-F238E27FC236}">
                <a16:creationId xmlns:a16="http://schemas.microsoft.com/office/drawing/2014/main" id="{B55B2D24-B475-4EA4-9A87-480B41D6887A}"/>
              </a:ext>
            </a:extLst>
          </p:cNvPr>
          <p:cNvPicPr>
            <a:picLocks noChangeAspect="1"/>
          </p:cNvPicPr>
          <p:nvPr/>
        </p:nvPicPr>
        <p:blipFill>
          <a:blip r:embed="rId2"/>
          <a:stretch>
            <a:fillRect/>
          </a:stretch>
        </p:blipFill>
        <p:spPr>
          <a:xfrm>
            <a:off x="836612" y="2376012"/>
            <a:ext cx="3701574" cy="3992902"/>
          </a:xfrm>
          <a:prstGeom prst="rect">
            <a:avLst/>
          </a:prstGeom>
        </p:spPr>
      </p:pic>
      <p:pic>
        <p:nvPicPr>
          <p:cNvPr id="9" name="Tijdelijke aanduiding voor afbeelding 8">
            <a:extLst>
              <a:ext uri="{FF2B5EF4-FFF2-40B4-BE49-F238E27FC236}">
                <a16:creationId xmlns:a16="http://schemas.microsoft.com/office/drawing/2014/main" id="{800A9BAE-5E6D-4D38-8D15-6A492BBC6F5D}"/>
              </a:ext>
            </a:extLst>
          </p:cNvPr>
          <p:cNvPicPr>
            <a:picLocks noGrp="1" noChangeAspect="1"/>
          </p:cNvPicPr>
          <p:nvPr>
            <p:ph type="pic" idx="1"/>
          </p:nvPr>
        </p:nvPicPr>
        <p:blipFill>
          <a:blip r:embed="rId3"/>
          <a:srcRect t="10407" b="10407"/>
          <a:stretch>
            <a:fillRect/>
          </a:stretch>
        </p:blipFill>
        <p:spPr>
          <a:xfrm>
            <a:off x="5264468" y="457200"/>
            <a:ext cx="6172200" cy="4873625"/>
          </a:xfrm>
          <a:prstGeom prst="rect">
            <a:avLst/>
          </a:prstGeom>
        </p:spPr>
      </p:pic>
    </p:spTree>
    <p:extLst>
      <p:ext uri="{BB962C8B-B14F-4D97-AF65-F5344CB8AC3E}">
        <p14:creationId xmlns:p14="http://schemas.microsoft.com/office/powerpoint/2010/main" val="1749902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074" name="Picture 2" descr="Pedagogisch werkplan kinderparticipatie">
            <a:extLst>
              <a:ext uri="{FF2B5EF4-FFF2-40B4-BE49-F238E27FC236}">
                <a16:creationId xmlns:a16="http://schemas.microsoft.com/office/drawing/2014/main" id="{267D17FD-12D1-4D7E-8ECF-0C9BC9EB8A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2958" y="1132764"/>
            <a:ext cx="3632386" cy="4413350"/>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Tijdelijke aanduiding voor afbeelding 5">
            <a:extLst>
              <a:ext uri="{FF2B5EF4-FFF2-40B4-BE49-F238E27FC236}">
                <a16:creationId xmlns:a16="http://schemas.microsoft.com/office/drawing/2014/main" id="{295939AC-60FC-4983-9F6F-9D433547D6F7}"/>
              </a:ext>
            </a:extLst>
          </p:cNvPr>
          <p:cNvPicPr>
            <a:picLocks noChangeAspect="1"/>
          </p:cNvPicPr>
          <p:nvPr/>
        </p:nvPicPr>
        <p:blipFill>
          <a:blip r:embed="rId3"/>
          <a:srcRect l="2459" r="2459"/>
          <a:stretch>
            <a:fillRect/>
          </a:stretch>
        </p:blipFill>
        <p:spPr>
          <a:xfrm>
            <a:off x="5516880" y="1132764"/>
            <a:ext cx="5491161" cy="4331387"/>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 name="Tekstballon: rechthoek met afgeronde hoeken 1">
            <a:extLst>
              <a:ext uri="{FF2B5EF4-FFF2-40B4-BE49-F238E27FC236}">
                <a16:creationId xmlns:a16="http://schemas.microsoft.com/office/drawing/2014/main" id="{A16D824B-F6BD-40D2-AAF6-2BB079246B55}"/>
              </a:ext>
            </a:extLst>
          </p:cNvPr>
          <p:cNvSpPr/>
          <p:nvPr/>
        </p:nvSpPr>
        <p:spPr>
          <a:xfrm rot="671776">
            <a:off x="9037762" y="387122"/>
            <a:ext cx="2184636" cy="1302236"/>
          </a:xfrm>
          <a:prstGeom prst="wedgeRoundRectCallout">
            <a:avLst>
              <a:gd name="adj1" fmla="val -41761"/>
              <a:gd name="adj2" fmla="val 76397"/>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Calibri" panose="020F0502020204030204"/>
                <a:ea typeface="+mn-ea"/>
                <a:cs typeface="+mn-cs"/>
              </a:rPr>
              <a:t>Kinderen </a:t>
            </a:r>
          </a:p>
        </p:txBody>
      </p:sp>
    </p:spTree>
    <p:extLst>
      <p:ext uri="{BB962C8B-B14F-4D97-AF65-F5344CB8AC3E}">
        <p14:creationId xmlns:p14="http://schemas.microsoft.com/office/powerpoint/2010/main" val="3765350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4"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5" name="Rectangle 74">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4106" name="Straight Connector 76">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098" name="Picture 2" descr="Inschrijving masterclass Jongerenparticipatie in Onderzoek geopend ...">
            <a:extLst>
              <a:ext uri="{FF2B5EF4-FFF2-40B4-BE49-F238E27FC236}">
                <a16:creationId xmlns:a16="http://schemas.microsoft.com/office/drawing/2014/main" id="{BA483F5A-2818-4C67-B561-E431D9FF9B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27068" y="1872062"/>
            <a:ext cx="4644528" cy="2609634"/>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937B3621-84D5-4758-BA10-A1EAC1334113}"/>
              </a:ext>
            </a:extLst>
          </p:cNvPr>
          <p:cNvPicPr>
            <a:picLocks noChangeAspect="1"/>
          </p:cNvPicPr>
          <p:nvPr/>
        </p:nvPicPr>
        <p:blipFill>
          <a:blip r:embed="rId3"/>
          <a:stretch>
            <a:fillRect/>
          </a:stretch>
        </p:blipFill>
        <p:spPr>
          <a:xfrm>
            <a:off x="720404" y="1329801"/>
            <a:ext cx="6066835" cy="4019276"/>
          </a:xfrm>
          <a:prstGeom prst="rect">
            <a:avLst/>
          </a:prstGeom>
        </p:spPr>
      </p:pic>
      <p:sp>
        <p:nvSpPr>
          <p:cNvPr id="9" name="Tekstballon: rechthoek met afgeronde hoeken 8">
            <a:extLst>
              <a:ext uri="{FF2B5EF4-FFF2-40B4-BE49-F238E27FC236}">
                <a16:creationId xmlns:a16="http://schemas.microsoft.com/office/drawing/2014/main" id="{3FD30C27-9BD2-4B5B-B5D9-04AE4FCBF492}"/>
              </a:ext>
            </a:extLst>
          </p:cNvPr>
          <p:cNvSpPr/>
          <p:nvPr/>
        </p:nvSpPr>
        <p:spPr>
          <a:xfrm rot="671776">
            <a:off x="4640201" y="335517"/>
            <a:ext cx="2184636" cy="1302236"/>
          </a:xfrm>
          <a:prstGeom prst="wedgeRoundRectCallout">
            <a:avLst>
              <a:gd name="adj1" fmla="val -41761"/>
              <a:gd name="adj2" fmla="val 76397"/>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Calibri" panose="020F0502020204030204"/>
                <a:ea typeface="+mn-ea"/>
                <a:cs typeface="+mn-cs"/>
              </a:rPr>
              <a:t>Jongeren </a:t>
            </a:r>
          </a:p>
        </p:txBody>
      </p:sp>
    </p:spTree>
    <p:extLst>
      <p:ext uri="{BB962C8B-B14F-4D97-AF65-F5344CB8AC3E}">
        <p14:creationId xmlns:p14="http://schemas.microsoft.com/office/powerpoint/2010/main" val="781841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622335-61E3-4CAD-9FEB-7317979BCEDD}"/>
              </a:ext>
            </a:extLst>
          </p:cNvPr>
          <p:cNvSpPr>
            <a:spLocks noGrp="1"/>
          </p:cNvSpPr>
          <p:nvPr>
            <p:ph type="title"/>
          </p:nvPr>
        </p:nvSpPr>
        <p:spPr>
          <a:solidFill>
            <a:schemeClr val="accent4"/>
          </a:solidFill>
        </p:spPr>
        <p:txBody>
          <a:bodyPr/>
          <a:lstStyle/>
          <a:p>
            <a:r>
              <a:rPr lang="nl-NL" dirty="0"/>
              <a:t>Ontmoeten als doel en middel</a:t>
            </a:r>
          </a:p>
        </p:txBody>
      </p:sp>
      <p:sp>
        <p:nvSpPr>
          <p:cNvPr id="3" name="Rechthoek 2">
            <a:extLst>
              <a:ext uri="{FF2B5EF4-FFF2-40B4-BE49-F238E27FC236}">
                <a16:creationId xmlns:a16="http://schemas.microsoft.com/office/drawing/2014/main" id="{D71391FE-56E5-4CAE-8A7D-5C9182B09ACD}"/>
              </a:ext>
            </a:extLst>
          </p:cNvPr>
          <p:cNvSpPr/>
          <p:nvPr/>
        </p:nvSpPr>
        <p:spPr>
          <a:xfrm>
            <a:off x="838200" y="1975871"/>
            <a:ext cx="9191625" cy="1200329"/>
          </a:xfrm>
          <a:prstGeom prst="rect">
            <a:avLst/>
          </a:prstGeom>
        </p:spPr>
        <p:txBody>
          <a:bodyPr wrap="square">
            <a:spAutoFit/>
          </a:bodyPr>
          <a:lstStyle/>
          <a:p>
            <a:r>
              <a:rPr lang="nl-NL" b="0" i="0" dirty="0">
                <a:solidFill>
                  <a:srgbClr val="000000"/>
                </a:solidFill>
                <a:effectLst/>
                <a:latin typeface="arial" panose="020B0604020202020204" pitchFamily="34" charset="0"/>
              </a:rPr>
              <a:t>Sociale cohesie telt daarin drie componenten (Bolt &amp; Torrance, 2005). </a:t>
            </a:r>
          </a:p>
          <a:p>
            <a:r>
              <a:rPr lang="nl-NL" b="0" i="0" dirty="0">
                <a:solidFill>
                  <a:srgbClr val="000000"/>
                </a:solidFill>
                <a:effectLst/>
                <a:latin typeface="arial" panose="020B0604020202020204" pitchFamily="34" charset="0"/>
              </a:rPr>
              <a:t>1. sociale participatie (deelnemen aan de samenleving/gedrag), </a:t>
            </a:r>
          </a:p>
          <a:p>
            <a:r>
              <a:rPr lang="nl-NL" b="0" i="0" dirty="0">
                <a:solidFill>
                  <a:srgbClr val="000000"/>
                </a:solidFill>
                <a:effectLst/>
                <a:latin typeface="arial" panose="020B0604020202020204" pitchFamily="34" charset="0"/>
              </a:rPr>
              <a:t>2. gedeelde opvattingen (normen en waarden) </a:t>
            </a:r>
          </a:p>
          <a:p>
            <a:r>
              <a:rPr lang="nl-NL" b="0" i="0" dirty="0">
                <a:solidFill>
                  <a:srgbClr val="000000"/>
                </a:solidFill>
                <a:effectLst/>
                <a:latin typeface="arial" panose="020B0604020202020204" pitchFamily="34" charset="0"/>
              </a:rPr>
              <a:t>3. identificatie/verbondenheid met een gemeenschap (beleving)</a:t>
            </a:r>
            <a:endParaRPr lang="nl-NL" dirty="0"/>
          </a:p>
        </p:txBody>
      </p:sp>
      <p:sp>
        <p:nvSpPr>
          <p:cNvPr id="4" name="Rechthoek 3">
            <a:extLst>
              <a:ext uri="{FF2B5EF4-FFF2-40B4-BE49-F238E27FC236}">
                <a16:creationId xmlns:a16="http://schemas.microsoft.com/office/drawing/2014/main" id="{A8346735-FF37-4785-906E-BDD1EB9F88E0}"/>
              </a:ext>
            </a:extLst>
          </p:cNvPr>
          <p:cNvSpPr/>
          <p:nvPr/>
        </p:nvSpPr>
        <p:spPr>
          <a:xfrm>
            <a:off x="838200" y="3681801"/>
            <a:ext cx="10058399" cy="707886"/>
          </a:xfrm>
          <a:prstGeom prst="rect">
            <a:avLst/>
          </a:prstGeom>
          <a:solidFill>
            <a:schemeClr val="accent4">
              <a:lumMod val="40000"/>
              <a:lumOff val="60000"/>
            </a:schemeClr>
          </a:solidFill>
        </p:spPr>
        <p:txBody>
          <a:bodyPr wrap="square">
            <a:spAutoFit/>
          </a:bodyPr>
          <a:lstStyle/>
          <a:p>
            <a:r>
              <a:rPr lang="nl-NL" sz="2000" dirty="0"/>
              <a:t>Impliciete ontmoetingen, die een ander doel hebben dan het versterken van sociale cohesie, brengen een gevarieerd publiek op de been.</a:t>
            </a:r>
          </a:p>
        </p:txBody>
      </p:sp>
      <p:sp>
        <p:nvSpPr>
          <p:cNvPr id="5" name="Rechthoek 4">
            <a:extLst>
              <a:ext uri="{FF2B5EF4-FFF2-40B4-BE49-F238E27FC236}">
                <a16:creationId xmlns:a16="http://schemas.microsoft.com/office/drawing/2014/main" id="{46EBAEE1-2CC6-43BA-B71D-8C402810A560}"/>
              </a:ext>
            </a:extLst>
          </p:cNvPr>
          <p:cNvSpPr/>
          <p:nvPr/>
        </p:nvSpPr>
        <p:spPr>
          <a:xfrm>
            <a:off x="838200" y="5167313"/>
            <a:ext cx="9955739" cy="523220"/>
          </a:xfrm>
          <a:prstGeom prst="rect">
            <a:avLst/>
          </a:prstGeom>
          <a:solidFill>
            <a:schemeClr val="accent1">
              <a:lumMod val="60000"/>
              <a:lumOff val="40000"/>
            </a:schemeClr>
          </a:solidFill>
        </p:spPr>
        <p:txBody>
          <a:bodyPr wrap="none">
            <a:spAutoFit/>
          </a:bodyPr>
          <a:lstStyle/>
          <a:p>
            <a:r>
              <a:rPr lang="nl-NL" sz="2800" dirty="0"/>
              <a:t>Impliciete ontmoetingen, wat zijn dat? Hoe kun je dat organiseren?</a:t>
            </a:r>
          </a:p>
        </p:txBody>
      </p:sp>
    </p:spTree>
    <p:extLst>
      <p:ext uri="{BB962C8B-B14F-4D97-AF65-F5344CB8AC3E}">
        <p14:creationId xmlns:p14="http://schemas.microsoft.com/office/powerpoint/2010/main" val="2223399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51">
            <a:extLst>
              <a:ext uri="{FF2B5EF4-FFF2-40B4-BE49-F238E27FC236}">
                <a16:creationId xmlns:a16="http://schemas.microsoft.com/office/drawing/2014/main" id="{5E0D0E5A-6E97-46A9-AF74-EAEA1E044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9417" y="6756322"/>
            <a:ext cx="5657849" cy="101678"/>
          </a:xfrm>
          <a:custGeom>
            <a:avLst/>
            <a:gdLst>
              <a:gd name="connsiteX0" fmla="*/ 0 w 2374107"/>
              <a:gd name="connsiteY0" fmla="*/ 0 h 45719"/>
              <a:gd name="connsiteX1" fmla="*/ 2374107 w 2374107"/>
              <a:gd name="connsiteY1" fmla="*/ 0 h 45719"/>
              <a:gd name="connsiteX2" fmla="*/ 2374107 w 2374107"/>
              <a:gd name="connsiteY2" fmla="*/ 45719 h 45719"/>
              <a:gd name="connsiteX3" fmla="*/ 0 w 2374107"/>
              <a:gd name="connsiteY3" fmla="*/ 45719 h 45719"/>
              <a:gd name="connsiteX4" fmla="*/ 0 w 2374107"/>
              <a:gd name="connsiteY4" fmla="*/ 0 h 45719"/>
              <a:gd name="connsiteX0" fmla="*/ 0 w 2430067"/>
              <a:gd name="connsiteY0" fmla="*/ 0 h 64769"/>
              <a:gd name="connsiteX1" fmla="*/ 2430067 w 2430067"/>
              <a:gd name="connsiteY1" fmla="*/ 19050 h 64769"/>
              <a:gd name="connsiteX2" fmla="*/ 2430067 w 2430067"/>
              <a:gd name="connsiteY2" fmla="*/ 64769 h 64769"/>
              <a:gd name="connsiteX3" fmla="*/ 55960 w 2430067"/>
              <a:gd name="connsiteY3" fmla="*/ 64769 h 64769"/>
              <a:gd name="connsiteX4" fmla="*/ 0 w 2430067"/>
              <a:gd name="connsiteY4" fmla="*/ 0 h 64769"/>
              <a:gd name="connsiteX0" fmla="*/ 0 w 2431088"/>
              <a:gd name="connsiteY0" fmla="*/ 0 h 94534"/>
              <a:gd name="connsiteX1" fmla="*/ 2431088 w 2431088"/>
              <a:gd name="connsiteY1" fmla="*/ 48815 h 94534"/>
              <a:gd name="connsiteX2" fmla="*/ 2431088 w 2431088"/>
              <a:gd name="connsiteY2" fmla="*/ 94534 h 94534"/>
              <a:gd name="connsiteX3" fmla="*/ 56981 w 2431088"/>
              <a:gd name="connsiteY3" fmla="*/ 94534 h 94534"/>
              <a:gd name="connsiteX4" fmla="*/ 0 w 2431088"/>
              <a:gd name="connsiteY4" fmla="*/ 0 h 94534"/>
              <a:gd name="connsiteX0" fmla="*/ 0 w 2425473"/>
              <a:gd name="connsiteY0" fmla="*/ 0 h 101678"/>
              <a:gd name="connsiteX1" fmla="*/ 2425473 w 2425473"/>
              <a:gd name="connsiteY1" fmla="*/ 55959 h 101678"/>
              <a:gd name="connsiteX2" fmla="*/ 2425473 w 2425473"/>
              <a:gd name="connsiteY2" fmla="*/ 101678 h 101678"/>
              <a:gd name="connsiteX3" fmla="*/ 51366 w 2425473"/>
              <a:gd name="connsiteY3" fmla="*/ 101678 h 101678"/>
              <a:gd name="connsiteX4" fmla="*/ 0 w 2425473"/>
              <a:gd name="connsiteY4" fmla="*/ 0 h 10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473" h="101678">
                <a:moveTo>
                  <a:pt x="0" y="0"/>
                </a:moveTo>
                <a:lnTo>
                  <a:pt x="2425473" y="55959"/>
                </a:lnTo>
                <a:lnTo>
                  <a:pt x="2425473" y="101678"/>
                </a:lnTo>
                <a:lnTo>
                  <a:pt x="51366" y="1016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2">
            <a:extLst>
              <a:ext uri="{FF2B5EF4-FFF2-40B4-BE49-F238E27FC236}">
                <a16:creationId xmlns:a16="http://schemas.microsoft.com/office/drawing/2014/main" id="{E197A7FD-CD8D-4609-AE35-64C89063E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8697" y="6809135"/>
            <a:ext cx="160496" cy="48864"/>
          </a:xfrm>
          <a:custGeom>
            <a:avLst/>
            <a:gdLst>
              <a:gd name="connsiteX0" fmla="*/ 0 w 91440"/>
              <a:gd name="connsiteY0" fmla="*/ 0 h 27432"/>
              <a:gd name="connsiteX1" fmla="*/ 91440 w 91440"/>
              <a:gd name="connsiteY1" fmla="*/ 0 h 27432"/>
              <a:gd name="connsiteX2" fmla="*/ 91440 w 91440"/>
              <a:gd name="connsiteY2" fmla="*/ 27432 h 27432"/>
              <a:gd name="connsiteX3" fmla="*/ 0 w 91440"/>
              <a:gd name="connsiteY3" fmla="*/ 27432 h 27432"/>
              <a:gd name="connsiteX4" fmla="*/ 0 w 91440"/>
              <a:gd name="connsiteY4" fmla="*/ 0 h 27432"/>
              <a:gd name="connsiteX0" fmla="*/ 0 w 128350"/>
              <a:gd name="connsiteY0" fmla="*/ 0 h 36957"/>
              <a:gd name="connsiteX1" fmla="*/ 128350 w 128350"/>
              <a:gd name="connsiteY1" fmla="*/ 9525 h 36957"/>
              <a:gd name="connsiteX2" fmla="*/ 128350 w 128350"/>
              <a:gd name="connsiteY2" fmla="*/ 36957 h 36957"/>
              <a:gd name="connsiteX3" fmla="*/ 36910 w 128350"/>
              <a:gd name="connsiteY3" fmla="*/ 36957 h 36957"/>
              <a:gd name="connsiteX4" fmla="*/ 0 w 128350"/>
              <a:gd name="connsiteY4" fmla="*/ 0 h 36957"/>
              <a:gd name="connsiteX0" fmla="*/ 0 w 128350"/>
              <a:gd name="connsiteY0" fmla="*/ 0 h 36957"/>
              <a:gd name="connsiteX1" fmla="*/ 83106 w 128350"/>
              <a:gd name="connsiteY1" fmla="*/ 11906 h 36957"/>
              <a:gd name="connsiteX2" fmla="*/ 128350 w 128350"/>
              <a:gd name="connsiteY2" fmla="*/ 36957 h 36957"/>
              <a:gd name="connsiteX3" fmla="*/ 36910 w 128350"/>
              <a:gd name="connsiteY3" fmla="*/ 36957 h 36957"/>
              <a:gd name="connsiteX4" fmla="*/ 0 w 128350"/>
              <a:gd name="connsiteY4" fmla="*/ 0 h 36957"/>
              <a:gd name="connsiteX0" fmla="*/ 0 w 162878"/>
              <a:gd name="connsiteY0" fmla="*/ 0 h 44101"/>
              <a:gd name="connsiteX1" fmla="*/ 117634 w 162878"/>
              <a:gd name="connsiteY1" fmla="*/ 19050 h 44101"/>
              <a:gd name="connsiteX2" fmla="*/ 162878 w 162878"/>
              <a:gd name="connsiteY2" fmla="*/ 44101 h 44101"/>
              <a:gd name="connsiteX3" fmla="*/ 71438 w 162878"/>
              <a:gd name="connsiteY3" fmla="*/ 44101 h 44101"/>
              <a:gd name="connsiteX4" fmla="*/ 0 w 162878"/>
              <a:gd name="connsiteY4" fmla="*/ 0 h 44101"/>
              <a:gd name="connsiteX0" fmla="*/ 0 w 160496"/>
              <a:gd name="connsiteY0" fmla="*/ 0 h 48864"/>
              <a:gd name="connsiteX1" fmla="*/ 115252 w 160496"/>
              <a:gd name="connsiteY1" fmla="*/ 23813 h 48864"/>
              <a:gd name="connsiteX2" fmla="*/ 160496 w 160496"/>
              <a:gd name="connsiteY2" fmla="*/ 48864 h 48864"/>
              <a:gd name="connsiteX3" fmla="*/ 69056 w 160496"/>
              <a:gd name="connsiteY3" fmla="*/ 48864 h 48864"/>
              <a:gd name="connsiteX4" fmla="*/ 0 w 160496"/>
              <a:gd name="connsiteY4" fmla="*/ 0 h 48864"/>
              <a:gd name="connsiteX0" fmla="*/ 0 w 160496"/>
              <a:gd name="connsiteY0" fmla="*/ 0 h 48864"/>
              <a:gd name="connsiteX1" fmla="*/ 115252 w 160496"/>
              <a:gd name="connsiteY1" fmla="*/ 23813 h 48864"/>
              <a:gd name="connsiteX2" fmla="*/ 160496 w 160496"/>
              <a:gd name="connsiteY2" fmla="*/ 48864 h 48864"/>
              <a:gd name="connsiteX3" fmla="*/ 61912 w 160496"/>
              <a:gd name="connsiteY3" fmla="*/ 48864 h 48864"/>
              <a:gd name="connsiteX4" fmla="*/ 0 w 160496"/>
              <a:gd name="connsiteY4" fmla="*/ 0 h 4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6" h="48864">
                <a:moveTo>
                  <a:pt x="0" y="0"/>
                </a:moveTo>
                <a:lnTo>
                  <a:pt x="115252" y="23813"/>
                </a:lnTo>
                <a:lnTo>
                  <a:pt x="160496" y="48864"/>
                </a:lnTo>
                <a:lnTo>
                  <a:pt x="61912" y="488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7CAD44"/>
          </a:solidFill>
          <a:ln w="9525"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9F701378-4098-4710-B0F0-D2904F82FC0A}"/>
              </a:ext>
            </a:extLst>
          </p:cNvPr>
          <p:cNvSpPr>
            <a:spLocks noGrp="1"/>
          </p:cNvSpPr>
          <p:nvPr>
            <p:ph type="title"/>
          </p:nvPr>
        </p:nvSpPr>
        <p:spPr>
          <a:xfrm>
            <a:off x="2558716" y="955309"/>
            <a:ext cx="7074568" cy="2898975"/>
          </a:xfrm>
        </p:spPr>
        <p:txBody>
          <a:bodyPr vert="horz" lIns="91440" tIns="45720" rIns="91440" bIns="45720" rtlCol="0" anchor="b">
            <a:normAutofit/>
          </a:bodyPr>
          <a:lstStyle/>
          <a:p>
            <a:pPr algn="ctr">
              <a:lnSpc>
                <a:spcPct val="90000"/>
              </a:lnSpc>
            </a:pPr>
            <a:r>
              <a:rPr lang="en-US" sz="6800">
                <a:solidFill>
                  <a:srgbClr val="FFFFFF"/>
                </a:solidFill>
              </a:rPr>
              <a:t>Wat gaan we doen vandaag?!</a:t>
            </a:r>
          </a:p>
        </p:txBody>
      </p:sp>
      <p:sp>
        <p:nvSpPr>
          <p:cNvPr id="3" name="Tijdelijke aanduiding voor tekst 2">
            <a:extLst>
              <a:ext uri="{FF2B5EF4-FFF2-40B4-BE49-F238E27FC236}">
                <a16:creationId xmlns:a16="http://schemas.microsoft.com/office/drawing/2014/main" id="{E44CAF67-2076-4028-AEA9-BDF116FAC235}"/>
              </a:ext>
            </a:extLst>
          </p:cNvPr>
          <p:cNvSpPr>
            <a:spLocks noGrp="1"/>
          </p:cNvSpPr>
          <p:nvPr>
            <p:ph type="body" idx="1"/>
          </p:nvPr>
        </p:nvSpPr>
        <p:spPr>
          <a:xfrm>
            <a:off x="2634916" y="4533813"/>
            <a:ext cx="6930189" cy="938463"/>
          </a:xfrm>
        </p:spPr>
        <p:txBody>
          <a:bodyPr vert="horz" lIns="91440" tIns="45720" rIns="91440" bIns="45720" rtlCol="0">
            <a:normAutofit/>
          </a:bodyPr>
          <a:lstStyle/>
          <a:p>
            <a:pPr algn="ctr"/>
            <a:r>
              <a:rPr lang="en-US" sz="3200" b="1">
                <a:solidFill>
                  <a:srgbClr val="FFFFFF"/>
                </a:solidFill>
              </a:rPr>
              <a:t>Begrippenlijst | Herhalen | Nieuwe input | Jullie vragen </a:t>
            </a:r>
          </a:p>
        </p:txBody>
      </p:sp>
      <p:sp>
        <p:nvSpPr>
          <p:cNvPr id="18" name="Rectangle 6">
            <a:extLst>
              <a:ext uri="{FF2B5EF4-FFF2-40B4-BE49-F238E27FC236}">
                <a16:creationId xmlns:a16="http://schemas.microsoft.com/office/drawing/2014/main" id="{C0B64B74-19BE-47D9-8BB8-7081BF0E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044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EE52D38-9615-425B-882D-D1112F5F494B}"/>
              </a:ext>
            </a:extLst>
          </p:cNvPr>
          <p:cNvSpPr>
            <a:spLocks noGrp="1"/>
          </p:cNvSpPr>
          <p:nvPr>
            <p:ph type="title"/>
          </p:nvPr>
        </p:nvSpPr>
        <p:spPr>
          <a:xfrm>
            <a:off x="742950" y="742951"/>
            <a:ext cx="3476625" cy="4962524"/>
          </a:xfrm>
        </p:spPr>
        <p:txBody>
          <a:bodyPr>
            <a:normAutofit/>
          </a:bodyPr>
          <a:lstStyle/>
          <a:p>
            <a:pPr algn="ctr"/>
            <a:r>
              <a:rPr lang="nl-NL" sz="4800" dirty="0">
                <a:solidFill>
                  <a:srgbClr val="FFFFFF"/>
                </a:solidFill>
              </a:rPr>
              <a:t>Doelgroepen &amp;  ontmoeten </a:t>
            </a:r>
          </a:p>
        </p:txBody>
      </p:sp>
      <p:pic>
        <p:nvPicPr>
          <p:cNvPr id="5" name="Afbeelding 4">
            <a:extLst>
              <a:ext uri="{FF2B5EF4-FFF2-40B4-BE49-F238E27FC236}">
                <a16:creationId xmlns:a16="http://schemas.microsoft.com/office/drawing/2014/main" id="{32D8263B-15AE-4C81-8BE2-54FACC77DD5E}"/>
              </a:ext>
            </a:extLst>
          </p:cNvPr>
          <p:cNvPicPr>
            <a:picLocks noChangeAspect="1"/>
          </p:cNvPicPr>
          <p:nvPr/>
        </p:nvPicPr>
        <p:blipFill>
          <a:blip r:embed="rId2"/>
          <a:stretch>
            <a:fillRect/>
          </a:stretch>
        </p:blipFill>
        <p:spPr>
          <a:xfrm>
            <a:off x="5153822" y="1319453"/>
            <a:ext cx="6553545" cy="4227036"/>
          </a:xfrm>
          <a:prstGeom prst="rect">
            <a:avLst/>
          </a:prstGeom>
        </p:spPr>
      </p:pic>
      <p:sp>
        <p:nvSpPr>
          <p:cNvPr id="4" name="Pijl: links 3">
            <a:extLst>
              <a:ext uri="{FF2B5EF4-FFF2-40B4-BE49-F238E27FC236}">
                <a16:creationId xmlns:a16="http://schemas.microsoft.com/office/drawing/2014/main" id="{4A9BE579-F5EF-49FE-87E3-7E07A0C8D7BC}"/>
              </a:ext>
            </a:extLst>
          </p:cNvPr>
          <p:cNvSpPr/>
          <p:nvPr/>
        </p:nvSpPr>
        <p:spPr>
          <a:xfrm>
            <a:off x="8963024" y="200025"/>
            <a:ext cx="2562225" cy="8001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Les 5</a:t>
            </a:r>
          </a:p>
        </p:txBody>
      </p:sp>
    </p:spTree>
    <p:extLst>
      <p:ext uri="{BB962C8B-B14F-4D97-AF65-F5344CB8AC3E}">
        <p14:creationId xmlns:p14="http://schemas.microsoft.com/office/powerpoint/2010/main" val="2884175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7949ED5F-741C-414E-A662-256D0FBCFB05}"/>
              </a:ext>
            </a:extLst>
          </p:cNvPr>
          <p:cNvSpPr/>
          <p:nvPr/>
        </p:nvSpPr>
        <p:spPr>
          <a:xfrm>
            <a:off x="345440" y="333992"/>
            <a:ext cx="10637520" cy="369332"/>
          </a:xfrm>
          <a:prstGeom prst="rect">
            <a:avLst/>
          </a:prstGeom>
        </p:spPr>
        <p:txBody>
          <a:bodyPr wrap="square">
            <a:spAutoFit/>
          </a:bodyPr>
          <a:lstStyle/>
          <a:p>
            <a:r>
              <a:rPr lang="nl-NL" dirty="0">
                <a:solidFill>
                  <a:srgbClr val="333333"/>
                </a:solidFill>
                <a:latin typeface="Helvetica Neue"/>
              </a:rPr>
              <a:t>De groep volwassenen kunnen we verdelen in vier leeftijdsgroepen:</a:t>
            </a:r>
            <a:endParaRPr lang="nl-NL" dirty="0"/>
          </a:p>
        </p:txBody>
      </p:sp>
      <p:pic>
        <p:nvPicPr>
          <p:cNvPr id="5" name="Afbeelding 4">
            <a:extLst>
              <a:ext uri="{FF2B5EF4-FFF2-40B4-BE49-F238E27FC236}">
                <a16:creationId xmlns:a16="http://schemas.microsoft.com/office/drawing/2014/main" id="{AD806B7E-B645-4BA6-8228-79598FEC98DE}"/>
              </a:ext>
            </a:extLst>
          </p:cNvPr>
          <p:cNvPicPr>
            <a:picLocks noChangeAspect="1"/>
          </p:cNvPicPr>
          <p:nvPr/>
        </p:nvPicPr>
        <p:blipFill rotWithShape="1">
          <a:blip r:embed="rId2"/>
          <a:srcRect l="25583" t="43300" r="15833" b="27111"/>
          <a:stretch/>
        </p:blipFill>
        <p:spPr>
          <a:xfrm>
            <a:off x="345440" y="772607"/>
            <a:ext cx="9639935" cy="2738747"/>
          </a:xfrm>
          <a:prstGeom prst="rect">
            <a:avLst/>
          </a:prstGeom>
        </p:spPr>
      </p:pic>
      <p:sp>
        <p:nvSpPr>
          <p:cNvPr id="6" name="Rechthoek 5">
            <a:extLst>
              <a:ext uri="{FF2B5EF4-FFF2-40B4-BE49-F238E27FC236}">
                <a16:creationId xmlns:a16="http://schemas.microsoft.com/office/drawing/2014/main" id="{39FD9685-9507-465C-9945-02DC55AD540F}"/>
              </a:ext>
            </a:extLst>
          </p:cNvPr>
          <p:cNvSpPr/>
          <p:nvPr/>
        </p:nvSpPr>
        <p:spPr>
          <a:xfrm>
            <a:off x="345440" y="3661686"/>
            <a:ext cx="10891520" cy="2862322"/>
          </a:xfrm>
          <a:prstGeom prst="rect">
            <a:avLst/>
          </a:prstGeom>
        </p:spPr>
        <p:txBody>
          <a:bodyPr wrap="square">
            <a:spAutoFit/>
          </a:bodyPr>
          <a:lstStyle/>
          <a:p>
            <a:r>
              <a:rPr lang="nl-NL" dirty="0">
                <a:solidFill>
                  <a:srgbClr val="333333"/>
                </a:solidFill>
                <a:latin typeface="Helvetica Neue"/>
              </a:rPr>
              <a:t>Volwassenheid volgens het boek:</a:t>
            </a:r>
            <a:br>
              <a:rPr lang="nl-NL" dirty="0">
                <a:solidFill>
                  <a:srgbClr val="333333"/>
                </a:solidFill>
                <a:latin typeface="Helvetica Neue"/>
              </a:rPr>
            </a:br>
            <a:r>
              <a:rPr lang="nl-NL" dirty="0">
                <a:solidFill>
                  <a:srgbClr val="333333"/>
                </a:solidFill>
                <a:latin typeface="Helvetica Neue"/>
              </a:rPr>
              <a:t>- Zelfstandig zijn</a:t>
            </a:r>
            <a:br>
              <a:rPr lang="nl-NL" dirty="0">
                <a:solidFill>
                  <a:srgbClr val="333333"/>
                </a:solidFill>
                <a:latin typeface="Helvetica Neue"/>
              </a:rPr>
            </a:br>
            <a:r>
              <a:rPr lang="nl-NL" dirty="0">
                <a:solidFill>
                  <a:srgbClr val="333333"/>
                </a:solidFill>
                <a:latin typeface="Helvetica Neue"/>
              </a:rPr>
              <a:t>- Verantwoordelijkheid kunnen dragen</a:t>
            </a:r>
            <a:br>
              <a:rPr lang="nl-NL" dirty="0">
                <a:solidFill>
                  <a:srgbClr val="333333"/>
                </a:solidFill>
                <a:latin typeface="Helvetica Neue"/>
              </a:rPr>
            </a:br>
            <a:r>
              <a:rPr lang="nl-NL" dirty="0">
                <a:solidFill>
                  <a:srgbClr val="333333"/>
                </a:solidFill>
                <a:latin typeface="Helvetica Neue"/>
              </a:rPr>
              <a:t>- Handelen overeenkomstig (eigen) normen en waarden</a:t>
            </a:r>
            <a:br>
              <a:rPr lang="nl-NL" dirty="0">
                <a:solidFill>
                  <a:srgbClr val="333333"/>
                </a:solidFill>
                <a:latin typeface="Helvetica Neue"/>
              </a:rPr>
            </a:br>
            <a:r>
              <a:rPr lang="nl-NL" dirty="0">
                <a:solidFill>
                  <a:srgbClr val="333333"/>
                </a:solidFill>
                <a:latin typeface="Helvetica Neue"/>
              </a:rPr>
              <a:t>- Cultureel en maatschappelijk betrokken zijn</a:t>
            </a:r>
            <a:br>
              <a:rPr lang="nl-NL" dirty="0">
                <a:solidFill>
                  <a:srgbClr val="333333"/>
                </a:solidFill>
                <a:latin typeface="Helvetica Neue"/>
              </a:rPr>
            </a:br>
            <a:r>
              <a:rPr lang="nl-NL" dirty="0">
                <a:solidFill>
                  <a:srgbClr val="333333"/>
                </a:solidFill>
                <a:latin typeface="Helvetica Neue"/>
              </a:rPr>
              <a:t>- Duurzame relaties kunnen aangaan en onderhouden</a:t>
            </a:r>
            <a:br>
              <a:rPr lang="nl-NL" dirty="0">
                <a:solidFill>
                  <a:srgbClr val="333333"/>
                </a:solidFill>
                <a:latin typeface="Helvetica Neue"/>
              </a:rPr>
            </a:br>
            <a:r>
              <a:rPr lang="nl-NL" dirty="0">
                <a:solidFill>
                  <a:srgbClr val="333333"/>
                </a:solidFill>
                <a:latin typeface="Helvetica Neue"/>
              </a:rPr>
              <a:t>- Inhoud aan eigen leven kunnen geven</a:t>
            </a:r>
          </a:p>
          <a:p>
            <a:r>
              <a:rPr lang="nl-NL" dirty="0">
                <a:solidFill>
                  <a:srgbClr val="333333"/>
                </a:solidFill>
                <a:latin typeface="Helvetica Neue"/>
              </a:rPr>
              <a:t>De ondergrens van volwassenheid ligt bij 21 jaar. Dit hangt wel af van wat de persoon meemaakt, of hij een eigen weg kiest en niet blijft experimenteren. De ontwikkeling stopt niet bij volwassenwording. Dit gaat alsmaar door, ingrijpende gebeurtenissen bepalen het tempo van de ontwikkeling.</a:t>
            </a:r>
            <a:endParaRPr lang="nl-NL" b="0" i="0" dirty="0">
              <a:solidFill>
                <a:srgbClr val="333333"/>
              </a:solidFill>
              <a:effectLst/>
              <a:latin typeface="Helvetica Neue"/>
            </a:endParaRPr>
          </a:p>
        </p:txBody>
      </p:sp>
    </p:spTree>
    <p:extLst>
      <p:ext uri="{BB962C8B-B14F-4D97-AF65-F5344CB8AC3E}">
        <p14:creationId xmlns:p14="http://schemas.microsoft.com/office/powerpoint/2010/main" val="2637628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56EA4-0077-4508-9A68-B3CB7E5389F9}"/>
              </a:ext>
            </a:extLst>
          </p:cNvPr>
          <p:cNvSpPr>
            <a:spLocks noGrp="1"/>
          </p:cNvSpPr>
          <p:nvPr>
            <p:ph type="title"/>
          </p:nvPr>
        </p:nvSpPr>
        <p:spPr>
          <a:solidFill>
            <a:schemeClr val="accent6">
              <a:lumMod val="40000"/>
              <a:lumOff val="60000"/>
            </a:schemeClr>
          </a:solidFill>
        </p:spPr>
        <p:txBody>
          <a:bodyPr/>
          <a:lstStyle/>
          <a:p>
            <a:r>
              <a:rPr lang="nl-NL" dirty="0"/>
              <a:t>Inrichtingsproces: hoe komt zo’n bankje daar?</a:t>
            </a:r>
          </a:p>
        </p:txBody>
      </p:sp>
      <p:sp>
        <p:nvSpPr>
          <p:cNvPr id="3" name="Tekstvak 2">
            <a:extLst>
              <a:ext uri="{FF2B5EF4-FFF2-40B4-BE49-F238E27FC236}">
                <a16:creationId xmlns:a16="http://schemas.microsoft.com/office/drawing/2014/main" id="{491F6912-CE23-494F-AB62-F88777688DDC}"/>
              </a:ext>
            </a:extLst>
          </p:cNvPr>
          <p:cNvSpPr txBox="1"/>
          <p:nvPr/>
        </p:nvSpPr>
        <p:spPr>
          <a:xfrm>
            <a:off x="1204912" y="2495073"/>
            <a:ext cx="6524625" cy="1477328"/>
          </a:xfrm>
          <a:prstGeom prst="rect">
            <a:avLst/>
          </a:prstGeom>
          <a:noFill/>
        </p:spPr>
        <p:txBody>
          <a:bodyPr wrap="square" rtlCol="0">
            <a:spAutoFit/>
          </a:bodyPr>
          <a:lstStyle/>
          <a:p>
            <a:pPr marL="342900" indent="-342900">
              <a:buAutoNum type="alphaLcPeriod"/>
            </a:pPr>
            <a:r>
              <a:rPr lang="nl-NL" dirty="0"/>
              <a:t>Initiatief van bewoners &gt; </a:t>
            </a:r>
          </a:p>
          <a:p>
            <a:pPr marL="342900" indent="-342900">
              <a:buAutoNum type="alphaLcPeriod"/>
            </a:pPr>
            <a:endParaRPr lang="nl-NL" dirty="0"/>
          </a:p>
          <a:p>
            <a:pPr marL="342900" indent="-342900">
              <a:buAutoNum type="alphaLcPeriod"/>
            </a:pPr>
            <a:r>
              <a:rPr lang="nl-NL" dirty="0"/>
              <a:t>Initiatief via Woningbouwcorporatie &gt; </a:t>
            </a:r>
          </a:p>
          <a:p>
            <a:pPr marL="342900" indent="-342900">
              <a:buAutoNum type="alphaLcPeriod"/>
            </a:pPr>
            <a:endParaRPr lang="nl-NL" dirty="0"/>
          </a:p>
          <a:p>
            <a:pPr marL="342900" indent="-342900">
              <a:buAutoNum type="alphaLcPeriod"/>
            </a:pPr>
            <a:r>
              <a:rPr lang="nl-NL" dirty="0"/>
              <a:t>Donatie door bv. bedrijf of organisatie &gt; </a:t>
            </a:r>
          </a:p>
        </p:txBody>
      </p:sp>
      <p:sp>
        <p:nvSpPr>
          <p:cNvPr id="4" name="Ster: 10 punten 3">
            <a:extLst>
              <a:ext uri="{FF2B5EF4-FFF2-40B4-BE49-F238E27FC236}">
                <a16:creationId xmlns:a16="http://schemas.microsoft.com/office/drawing/2014/main" id="{B24A4DCF-B8AE-4F1D-BF60-1CA030343301}"/>
              </a:ext>
            </a:extLst>
          </p:cNvPr>
          <p:cNvSpPr/>
          <p:nvPr/>
        </p:nvSpPr>
        <p:spPr>
          <a:xfrm>
            <a:off x="5653087" y="1952625"/>
            <a:ext cx="2728913" cy="2371725"/>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t>Gemeente</a:t>
            </a:r>
          </a:p>
        </p:txBody>
      </p:sp>
      <p:sp>
        <p:nvSpPr>
          <p:cNvPr id="5" name="Tekstvak 4">
            <a:extLst>
              <a:ext uri="{FF2B5EF4-FFF2-40B4-BE49-F238E27FC236}">
                <a16:creationId xmlns:a16="http://schemas.microsoft.com/office/drawing/2014/main" id="{413C22A8-5EEA-4964-BBC5-43338CB36501}"/>
              </a:ext>
            </a:extLst>
          </p:cNvPr>
          <p:cNvSpPr txBox="1"/>
          <p:nvPr/>
        </p:nvSpPr>
        <p:spPr>
          <a:xfrm>
            <a:off x="7210425" y="4876800"/>
            <a:ext cx="2447925" cy="1477328"/>
          </a:xfrm>
          <a:prstGeom prst="rect">
            <a:avLst/>
          </a:prstGeom>
          <a:noFill/>
        </p:spPr>
        <p:txBody>
          <a:bodyPr wrap="square" rtlCol="0">
            <a:spAutoFit/>
          </a:bodyPr>
          <a:lstStyle/>
          <a:p>
            <a:r>
              <a:rPr lang="nl-NL" dirty="0"/>
              <a:t>- Bestemmingsplan </a:t>
            </a:r>
          </a:p>
          <a:p>
            <a:endParaRPr lang="nl-NL" dirty="0"/>
          </a:p>
          <a:p>
            <a:r>
              <a:rPr lang="nl-NL" dirty="0"/>
              <a:t>- Vergunning </a:t>
            </a:r>
          </a:p>
          <a:p>
            <a:endParaRPr lang="nl-NL" dirty="0"/>
          </a:p>
          <a:p>
            <a:r>
              <a:rPr lang="nl-NL" dirty="0"/>
              <a:t>- Plaatsing </a:t>
            </a:r>
          </a:p>
        </p:txBody>
      </p:sp>
      <p:sp>
        <p:nvSpPr>
          <p:cNvPr id="6" name="Pijl: gekromd rechts 5">
            <a:extLst>
              <a:ext uri="{FF2B5EF4-FFF2-40B4-BE49-F238E27FC236}">
                <a16:creationId xmlns:a16="http://schemas.microsoft.com/office/drawing/2014/main" id="{895B3214-E023-4613-978A-3256791D89B3}"/>
              </a:ext>
            </a:extLst>
          </p:cNvPr>
          <p:cNvSpPr/>
          <p:nvPr/>
        </p:nvSpPr>
        <p:spPr>
          <a:xfrm>
            <a:off x="4438649" y="4304822"/>
            <a:ext cx="1904999" cy="2188053"/>
          </a:xfrm>
          <a:prstGeom prst="curvedRightArrow">
            <a:avLst>
              <a:gd name="adj1" fmla="val 25000"/>
              <a:gd name="adj2" fmla="val 50000"/>
              <a:gd name="adj3" fmla="val 3149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294687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7F647A5-3123-448E-9E1E-6EB15B6F19B4}"/>
              </a:ext>
            </a:extLst>
          </p:cNvPr>
          <p:cNvSpPr/>
          <p:nvPr/>
        </p:nvSpPr>
        <p:spPr>
          <a:xfrm>
            <a:off x="876299" y="676960"/>
            <a:ext cx="10420351" cy="646331"/>
          </a:xfrm>
          <a:prstGeom prst="rect">
            <a:avLst/>
          </a:prstGeom>
        </p:spPr>
        <p:txBody>
          <a:bodyPr wrap="square">
            <a:spAutoFit/>
          </a:bodyPr>
          <a:lstStyle/>
          <a:p>
            <a:r>
              <a:rPr lang="nl-NL" dirty="0">
                <a:solidFill>
                  <a:schemeClr val="accent2"/>
                </a:solidFill>
              </a:rPr>
              <a:t>Een </a:t>
            </a:r>
            <a:r>
              <a:rPr lang="nl-NL" b="1" dirty="0">
                <a:solidFill>
                  <a:schemeClr val="accent2"/>
                </a:solidFill>
              </a:rPr>
              <a:t>bestemmingsplan</a:t>
            </a:r>
            <a:r>
              <a:rPr lang="nl-NL" dirty="0">
                <a:solidFill>
                  <a:schemeClr val="accent2"/>
                </a:solidFill>
              </a:rPr>
              <a:t> is een beleidsdocument dat de ruimtelijke ordening bepaalt. Een bestemmingsplan geeft de "bestemming" van een gebied of de bestemmingen in dat gebied aan</a:t>
            </a:r>
            <a:r>
              <a:rPr lang="nl-NL" dirty="0">
                <a:solidFill>
                  <a:srgbClr val="202122"/>
                </a:solidFill>
              </a:rPr>
              <a:t>.</a:t>
            </a:r>
            <a:endParaRPr lang="nl-NL" dirty="0"/>
          </a:p>
        </p:txBody>
      </p:sp>
      <p:sp>
        <p:nvSpPr>
          <p:cNvPr id="3" name="Rechthoek 2">
            <a:extLst>
              <a:ext uri="{FF2B5EF4-FFF2-40B4-BE49-F238E27FC236}">
                <a16:creationId xmlns:a16="http://schemas.microsoft.com/office/drawing/2014/main" id="{EAA645B4-64B4-4868-9889-D1ABCF9B0B12}"/>
              </a:ext>
            </a:extLst>
          </p:cNvPr>
          <p:cNvSpPr/>
          <p:nvPr/>
        </p:nvSpPr>
        <p:spPr>
          <a:xfrm>
            <a:off x="876298" y="1701403"/>
            <a:ext cx="9925051" cy="1754326"/>
          </a:xfrm>
          <a:prstGeom prst="rect">
            <a:avLst/>
          </a:prstGeom>
        </p:spPr>
        <p:txBody>
          <a:bodyPr wrap="square">
            <a:spAutoFit/>
          </a:bodyPr>
          <a:lstStyle/>
          <a:p>
            <a:r>
              <a:rPr lang="nl-NL" dirty="0">
                <a:solidFill>
                  <a:srgbClr val="000000"/>
                </a:solidFill>
                <a:latin typeface="Calibri" panose="020F0502020204030204" pitchFamily="34" charset="0"/>
                <a:cs typeface="Calibri" panose="020F0502020204030204" pitchFamily="34" charset="0"/>
              </a:rPr>
              <a:t>Ruimtelijke ordening: De ruimte in Nederland is schaars. Er is onder meer ruimte nodig voor woningen, wegen, spoorlijnen, vliegvelden, bedrijventerreinen en natuur. De overheid stelt plannen op om de ruimte te verdelen en gebieden aan te wijzen voor bepaalde bestemmingen. Ruimtelijke ordening is het proces waarbij met een groot aantal spelregels de leefruimte planmatig wordt benut en ingericht. Daarbij wordt rekening gehouden met individuele en gemeenschappelijke belangen. Kortweg: het zo goed mogelijk aan elkaar aanpassen van samenleving en ruimte.</a:t>
            </a:r>
            <a:endParaRPr lang="nl-NL" dirty="0">
              <a:latin typeface="Calibri" panose="020F0502020204030204" pitchFamily="34" charset="0"/>
              <a:cs typeface="Calibri" panose="020F0502020204030204" pitchFamily="34" charset="0"/>
            </a:endParaRPr>
          </a:p>
        </p:txBody>
      </p:sp>
      <p:sp>
        <p:nvSpPr>
          <p:cNvPr id="4" name="Rechthoek 3">
            <a:extLst>
              <a:ext uri="{FF2B5EF4-FFF2-40B4-BE49-F238E27FC236}">
                <a16:creationId xmlns:a16="http://schemas.microsoft.com/office/drawing/2014/main" id="{F7D3E2AA-D435-4D22-A938-834A61466647}"/>
              </a:ext>
            </a:extLst>
          </p:cNvPr>
          <p:cNvSpPr/>
          <p:nvPr/>
        </p:nvSpPr>
        <p:spPr>
          <a:xfrm>
            <a:off x="800099" y="4002435"/>
            <a:ext cx="10420351" cy="2308324"/>
          </a:xfrm>
          <a:prstGeom prst="rect">
            <a:avLst/>
          </a:prstGeom>
        </p:spPr>
        <p:txBody>
          <a:bodyPr wrap="square">
            <a:spAutoFit/>
          </a:bodyPr>
          <a:lstStyle/>
          <a:p>
            <a:r>
              <a:rPr lang="nl-NL" dirty="0"/>
              <a:t>Provincies, gemeenten en het Rijk hebben de volgende taken en bevoegdheden in het ruimtelijk beleid:</a:t>
            </a:r>
          </a:p>
          <a:p>
            <a:r>
              <a:rPr lang="nl-NL" dirty="0"/>
              <a:t>- Gemeenten zijn verantwoordelijk voor woningbouw en  bedrijventerreinen en bouw van nieuwe plekken voor bedrijven. Het bestemmingsplan is het belangrijkste instrument voor de ruimtelijke ordening in een gemeente.</a:t>
            </a:r>
          </a:p>
          <a:p>
            <a:r>
              <a:rPr lang="nl-NL" dirty="0"/>
              <a:t>- Provincies voeren het landschapsbeleid uit. Het is hun taak om te zorgen voor voldoende groene ruimte in en rondom de steden.</a:t>
            </a:r>
          </a:p>
          <a:p>
            <a:r>
              <a:rPr lang="nl-NL" dirty="0"/>
              <a:t>- De Rijksoverheid controleert de gebiedsplannen van provincies en gemeenten. De plannen mogen niet botsen met </a:t>
            </a:r>
            <a:r>
              <a:rPr lang="nl-NL" dirty="0" err="1"/>
              <a:t>rijksbelangen</a:t>
            </a:r>
            <a:r>
              <a:rPr lang="nl-NL" dirty="0"/>
              <a:t>. Bijvoorbeeld met de functie van militaire terreinen of rijkswegen.</a:t>
            </a:r>
          </a:p>
        </p:txBody>
      </p:sp>
    </p:spTree>
    <p:extLst>
      <p:ext uri="{BB962C8B-B14F-4D97-AF65-F5344CB8AC3E}">
        <p14:creationId xmlns:p14="http://schemas.microsoft.com/office/powerpoint/2010/main" val="1243165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2FA5D-0D1D-48B8-B6A2-EC3F1D2710DA}"/>
              </a:ext>
            </a:extLst>
          </p:cNvPr>
          <p:cNvSpPr>
            <a:spLocks noGrp="1"/>
          </p:cNvSpPr>
          <p:nvPr>
            <p:ph type="title"/>
          </p:nvPr>
        </p:nvSpPr>
        <p:spPr>
          <a:solidFill>
            <a:schemeClr val="accent2"/>
          </a:solidFill>
        </p:spPr>
        <p:txBody>
          <a:bodyPr/>
          <a:lstStyle/>
          <a:p>
            <a:r>
              <a:rPr lang="nl-NL" dirty="0"/>
              <a:t>1. Participatie van burgers gezien vanuit de gemeente</a:t>
            </a:r>
          </a:p>
        </p:txBody>
      </p:sp>
      <p:pic>
        <p:nvPicPr>
          <p:cNvPr id="14" name="Tijdelijke aanduiding voor inhoud 13">
            <a:extLst>
              <a:ext uri="{FF2B5EF4-FFF2-40B4-BE49-F238E27FC236}">
                <a16:creationId xmlns:a16="http://schemas.microsoft.com/office/drawing/2014/main" id="{257DF350-1AC4-4980-969C-EF433C8152A6}"/>
              </a:ext>
            </a:extLst>
          </p:cNvPr>
          <p:cNvPicPr>
            <a:picLocks noGrp="1" noChangeAspect="1"/>
          </p:cNvPicPr>
          <p:nvPr>
            <p:ph idx="1"/>
          </p:nvPr>
        </p:nvPicPr>
        <p:blipFill>
          <a:blip r:embed="rId2"/>
          <a:stretch>
            <a:fillRect/>
          </a:stretch>
        </p:blipFill>
        <p:spPr>
          <a:xfrm>
            <a:off x="2770981" y="2053113"/>
            <a:ext cx="6650037" cy="4016965"/>
          </a:xfrm>
          <a:prstGeom prst="rect">
            <a:avLst/>
          </a:prstGeom>
        </p:spPr>
      </p:pic>
      <p:sp>
        <p:nvSpPr>
          <p:cNvPr id="3" name="Pijl: rechts 2">
            <a:extLst>
              <a:ext uri="{FF2B5EF4-FFF2-40B4-BE49-F238E27FC236}">
                <a16:creationId xmlns:a16="http://schemas.microsoft.com/office/drawing/2014/main" id="{BE3257E2-989E-4E8F-AA0B-89182359DD22}"/>
              </a:ext>
            </a:extLst>
          </p:cNvPr>
          <p:cNvSpPr/>
          <p:nvPr/>
        </p:nvSpPr>
        <p:spPr>
          <a:xfrm>
            <a:off x="342900" y="2247900"/>
            <a:ext cx="1847850" cy="790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Les 6</a:t>
            </a:r>
          </a:p>
        </p:txBody>
      </p:sp>
    </p:spTree>
    <p:extLst>
      <p:ext uri="{BB962C8B-B14F-4D97-AF65-F5344CB8AC3E}">
        <p14:creationId xmlns:p14="http://schemas.microsoft.com/office/powerpoint/2010/main" val="1912611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37B357-056A-456B-9692-DFD9F6E7AE4E}"/>
              </a:ext>
            </a:extLst>
          </p:cNvPr>
          <p:cNvPicPr>
            <a:picLocks noChangeAspect="1"/>
          </p:cNvPicPr>
          <p:nvPr/>
        </p:nvPicPr>
        <p:blipFill rotWithShape="1">
          <a:blip r:embed="rId2"/>
          <a:srcRect l="30548" t="12639" r="34765" b="23471"/>
          <a:stretch/>
        </p:blipFill>
        <p:spPr>
          <a:xfrm>
            <a:off x="5838826" y="609599"/>
            <a:ext cx="5238750" cy="5427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ballon: ovaal 2">
            <a:extLst>
              <a:ext uri="{FF2B5EF4-FFF2-40B4-BE49-F238E27FC236}">
                <a16:creationId xmlns:a16="http://schemas.microsoft.com/office/drawing/2014/main" id="{8C771640-029E-4614-89E5-F53946381202}"/>
              </a:ext>
            </a:extLst>
          </p:cNvPr>
          <p:cNvSpPr/>
          <p:nvPr/>
        </p:nvSpPr>
        <p:spPr>
          <a:xfrm>
            <a:off x="981075" y="1857375"/>
            <a:ext cx="3343275" cy="2914650"/>
          </a:xfrm>
          <a:prstGeom prst="wedgeEllipseCallout">
            <a:avLst>
              <a:gd name="adj1" fmla="val 79452"/>
              <a:gd name="adj2" fmla="val 2393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Lucida Handwriting" panose="03010101010101010101" pitchFamily="66" charset="0"/>
              </a:rPr>
              <a:t>Hoe oftewel in welke mate worden bewoners betrokken: </a:t>
            </a:r>
          </a:p>
        </p:txBody>
      </p:sp>
    </p:spTree>
    <p:extLst>
      <p:ext uri="{BB962C8B-B14F-4D97-AF65-F5344CB8AC3E}">
        <p14:creationId xmlns:p14="http://schemas.microsoft.com/office/powerpoint/2010/main" val="3613617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B8D2A-E595-4C23-BAAA-AC5EDE5FE219}"/>
              </a:ext>
            </a:extLst>
          </p:cNvPr>
          <p:cNvSpPr>
            <a:spLocks noGrp="1"/>
          </p:cNvSpPr>
          <p:nvPr>
            <p:ph type="title"/>
          </p:nvPr>
        </p:nvSpPr>
        <p:spPr>
          <a:xfrm>
            <a:off x="838200" y="791845"/>
            <a:ext cx="10515600" cy="1325563"/>
          </a:xfrm>
        </p:spPr>
        <p:txBody>
          <a:bodyPr/>
          <a:lstStyle/>
          <a:p>
            <a:r>
              <a:rPr lang="nl-NL"/>
              <a:t>Ruimtelijke ordening </a:t>
            </a:r>
          </a:p>
        </p:txBody>
      </p:sp>
      <p:sp>
        <p:nvSpPr>
          <p:cNvPr id="3" name="Tijdelijke aanduiding voor datum 2">
            <a:extLst>
              <a:ext uri="{FF2B5EF4-FFF2-40B4-BE49-F238E27FC236}">
                <a16:creationId xmlns:a16="http://schemas.microsoft.com/office/drawing/2014/main" id="{0DB63816-6439-47A7-995A-5B8033075D8F}"/>
              </a:ext>
            </a:extLst>
          </p:cNvPr>
          <p:cNvSpPr>
            <a:spLocks noGrp="1"/>
          </p:cNvSpPr>
          <p:nvPr>
            <p:ph type="dt" sz="half" idx="10"/>
          </p:nvPr>
        </p:nvSpPr>
        <p:spPr/>
        <p:txBody>
          <a:bodyPr/>
          <a:lstStyle/>
          <a:p>
            <a:fld id="{9A5F49B0-F0A6-4806-8662-5FD789F4D2D3}" type="datetime1">
              <a:rPr lang="en-US" smtClean="0"/>
              <a:t>6/19/2020</a:t>
            </a:fld>
            <a:endParaRPr lang="en-US"/>
          </a:p>
        </p:txBody>
      </p:sp>
      <p:sp>
        <p:nvSpPr>
          <p:cNvPr id="4" name="Tijdelijke aanduiding voor voettekst 3">
            <a:extLst>
              <a:ext uri="{FF2B5EF4-FFF2-40B4-BE49-F238E27FC236}">
                <a16:creationId xmlns:a16="http://schemas.microsoft.com/office/drawing/2014/main" id="{7FD5401F-6D99-44AE-B148-E1236DB2363B}"/>
              </a:ext>
            </a:extLst>
          </p:cNvPr>
          <p:cNvSpPr>
            <a:spLocks noGrp="1"/>
          </p:cNvSpPr>
          <p:nvPr>
            <p:ph type="ftr" sz="quarter" idx="11"/>
          </p:nvPr>
        </p:nvSpPr>
        <p:spPr/>
        <p:txBody>
          <a:bodyPr/>
          <a:lstStyle/>
          <a:p>
            <a:r>
              <a:rPr lang="en-US"/>
              <a:t>Sample Footer Text</a:t>
            </a:r>
          </a:p>
        </p:txBody>
      </p:sp>
      <p:sp>
        <p:nvSpPr>
          <p:cNvPr id="5" name="Tijdelijke aanduiding voor dianummer 4">
            <a:extLst>
              <a:ext uri="{FF2B5EF4-FFF2-40B4-BE49-F238E27FC236}">
                <a16:creationId xmlns:a16="http://schemas.microsoft.com/office/drawing/2014/main" id="{2587F871-4E4F-4B65-92D9-3E4FD7A56B7B}"/>
              </a:ext>
            </a:extLst>
          </p:cNvPr>
          <p:cNvSpPr>
            <a:spLocks noGrp="1"/>
          </p:cNvSpPr>
          <p:nvPr>
            <p:ph type="sldNum" sz="quarter" idx="12"/>
          </p:nvPr>
        </p:nvSpPr>
        <p:spPr/>
        <p:txBody>
          <a:bodyPr/>
          <a:lstStyle/>
          <a:p>
            <a:fld id="{DFDF98CC-160E-494C-8C3C-8CDC5FA257DE}" type="slidenum">
              <a:rPr lang="en-US" smtClean="0"/>
              <a:t>26</a:t>
            </a:fld>
            <a:endParaRPr lang="en-US"/>
          </a:p>
        </p:txBody>
      </p:sp>
      <p:sp>
        <p:nvSpPr>
          <p:cNvPr id="6" name="Tekstvak 5">
            <a:extLst>
              <a:ext uri="{FF2B5EF4-FFF2-40B4-BE49-F238E27FC236}">
                <a16:creationId xmlns:a16="http://schemas.microsoft.com/office/drawing/2014/main" id="{E0300130-7701-4702-A5AB-12381AB4FEA4}"/>
              </a:ext>
            </a:extLst>
          </p:cNvPr>
          <p:cNvSpPr txBox="1"/>
          <p:nvPr/>
        </p:nvSpPr>
        <p:spPr>
          <a:xfrm>
            <a:off x="838200" y="2255520"/>
            <a:ext cx="10327640" cy="3539430"/>
          </a:xfrm>
          <a:prstGeom prst="rect">
            <a:avLst/>
          </a:prstGeom>
          <a:noFill/>
        </p:spPr>
        <p:txBody>
          <a:bodyPr wrap="square" rtlCol="0">
            <a:spAutoFit/>
          </a:bodyPr>
          <a:lstStyle/>
          <a:p>
            <a:r>
              <a:rPr lang="nl-NL" sz="3200"/>
              <a:t>Het hoofddoel van de ruimtelijke ordening is te zorgen voor een zo goed mogelijke leefomgeving. Er moeten genoeg huizen gebouwd worden, maar er moet ook ruimte blijven voor de natuur. Bedrijven moeten zich kunnen ontwikkelen maar dit mag niet ten koste gaan van de luchtkwaliteit. De bereikbaarheid over de weg is heel belangrijk maar de leefbaarheid in een wijk ook. </a:t>
            </a:r>
          </a:p>
          <a:p>
            <a:endParaRPr lang="nl-NL" sz="3200"/>
          </a:p>
        </p:txBody>
      </p:sp>
      <p:sp>
        <p:nvSpPr>
          <p:cNvPr id="9" name="Tekstvak 8">
            <a:extLst>
              <a:ext uri="{FF2B5EF4-FFF2-40B4-BE49-F238E27FC236}">
                <a16:creationId xmlns:a16="http://schemas.microsoft.com/office/drawing/2014/main" id="{985DBE6B-C2A2-46FE-A176-251422E8DB65}"/>
              </a:ext>
            </a:extLst>
          </p:cNvPr>
          <p:cNvSpPr txBox="1"/>
          <p:nvPr/>
        </p:nvSpPr>
        <p:spPr>
          <a:xfrm>
            <a:off x="6698751" y="5424755"/>
            <a:ext cx="3554858" cy="646331"/>
          </a:xfrm>
          <a:prstGeom prst="rect">
            <a:avLst/>
          </a:prstGeom>
          <a:solidFill>
            <a:schemeClr val="accent6">
              <a:lumMod val="20000"/>
              <a:lumOff val="80000"/>
            </a:schemeClr>
          </a:solidFill>
        </p:spPr>
        <p:txBody>
          <a:bodyPr wrap="square" rtlCol="0">
            <a:spAutoFit/>
          </a:bodyPr>
          <a:lstStyle/>
          <a:p>
            <a:r>
              <a:rPr lang="nl-NL"/>
              <a:t>Filmpje over ruimtelijke ordening:</a:t>
            </a:r>
          </a:p>
          <a:p>
            <a:r>
              <a:rPr lang="nl-NL"/>
              <a:t>https://youtu.be/NOQO4Sok09o</a:t>
            </a:r>
          </a:p>
        </p:txBody>
      </p:sp>
      <p:sp>
        <p:nvSpPr>
          <p:cNvPr id="7" name="Pijl: rechts 6">
            <a:extLst>
              <a:ext uri="{FF2B5EF4-FFF2-40B4-BE49-F238E27FC236}">
                <a16:creationId xmlns:a16="http://schemas.microsoft.com/office/drawing/2014/main" id="{62FBCE15-C211-445E-822A-A39EFDB2DDF0}"/>
              </a:ext>
            </a:extLst>
          </p:cNvPr>
          <p:cNvSpPr/>
          <p:nvPr/>
        </p:nvSpPr>
        <p:spPr>
          <a:xfrm>
            <a:off x="951738" y="164592"/>
            <a:ext cx="3083052" cy="7955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Les 7</a:t>
            </a:r>
          </a:p>
        </p:txBody>
      </p:sp>
    </p:spTree>
    <p:extLst>
      <p:ext uri="{BB962C8B-B14F-4D97-AF65-F5344CB8AC3E}">
        <p14:creationId xmlns:p14="http://schemas.microsoft.com/office/powerpoint/2010/main" val="2801107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2CA6EFA-B4B6-408C-9E70-90E728534B42}"/>
              </a:ext>
            </a:extLst>
          </p:cNvPr>
          <p:cNvSpPr>
            <a:spLocks noGrp="1"/>
          </p:cNvSpPr>
          <p:nvPr>
            <p:ph type="dt" sz="half" idx="10"/>
          </p:nvPr>
        </p:nvSpPr>
        <p:spPr/>
        <p:txBody>
          <a:bodyPr/>
          <a:lstStyle/>
          <a:p>
            <a:fld id="{D2C30667-29C0-4853-A695-2D323707E37B}" type="datetime1">
              <a:rPr lang="en-US" smtClean="0"/>
              <a:t>6/19/2020</a:t>
            </a:fld>
            <a:endParaRPr lang="en-US"/>
          </a:p>
        </p:txBody>
      </p:sp>
      <p:sp>
        <p:nvSpPr>
          <p:cNvPr id="3" name="Tijdelijke aanduiding voor voettekst 2">
            <a:extLst>
              <a:ext uri="{FF2B5EF4-FFF2-40B4-BE49-F238E27FC236}">
                <a16:creationId xmlns:a16="http://schemas.microsoft.com/office/drawing/2014/main" id="{1376EDB9-1EC0-45C2-A390-072F581B5325}"/>
              </a:ext>
            </a:extLst>
          </p:cNvPr>
          <p:cNvSpPr>
            <a:spLocks noGrp="1"/>
          </p:cNvSpPr>
          <p:nvPr>
            <p:ph type="ftr" sz="quarter" idx="11"/>
          </p:nvPr>
        </p:nvSpPr>
        <p:spPr/>
        <p:txBody>
          <a:bodyPr/>
          <a:lstStyle/>
          <a:p>
            <a:r>
              <a:rPr lang="en-US"/>
              <a:t>Sample Footer Text</a:t>
            </a:r>
          </a:p>
        </p:txBody>
      </p:sp>
      <p:sp>
        <p:nvSpPr>
          <p:cNvPr id="4" name="Tijdelijke aanduiding voor dianummer 3">
            <a:extLst>
              <a:ext uri="{FF2B5EF4-FFF2-40B4-BE49-F238E27FC236}">
                <a16:creationId xmlns:a16="http://schemas.microsoft.com/office/drawing/2014/main" id="{33E05BD5-C120-46AD-8AA3-88F3E157ACC9}"/>
              </a:ext>
            </a:extLst>
          </p:cNvPr>
          <p:cNvSpPr>
            <a:spLocks noGrp="1"/>
          </p:cNvSpPr>
          <p:nvPr>
            <p:ph type="sldNum" sz="quarter" idx="12"/>
          </p:nvPr>
        </p:nvSpPr>
        <p:spPr/>
        <p:txBody>
          <a:bodyPr/>
          <a:lstStyle/>
          <a:p>
            <a:fld id="{DFDF98CC-160E-494C-8C3C-8CDC5FA257DE}" type="slidenum">
              <a:rPr lang="en-US" smtClean="0"/>
              <a:t>27</a:t>
            </a:fld>
            <a:endParaRPr lang="en-US"/>
          </a:p>
        </p:txBody>
      </p:sp>
      <p:sp>
        <p:nvSpPr>
          <p:cNvPr id="5" name="Rechthoek 4">
            <a:extLst>
              <a:ext uri="{FF2B5EF4-FFF2-40B4-BE49-F238E27FC236}">
                <a16:creationId xmlns:a16="http://schemas.microsoft.com/office/drawing/2014/main" id="{D5B0B3B5-BC2A-4691-BCFE-1B3C70C13987}"/>
              </a:ext>
            </a:extLst>
          </p:cNvPr>
          <p:cNvSpPr/>
          <p:nvPr/>
        </p:nvSpPr>
        <p:spPr>
          <a:xfrm>
            <a:off x="855324" y="763061"/>
            <a:ext cx="9582150" cy="5016758"/>
          </a:xfrm>
          <a:prstGeom prst="rect">
            <a:avLst/>
          </a:prstGeom>
        </p:spPr>
        <p:txBody>
          <a:bodyPr wrap="square">
            <a:spAutoFit/>
          </a:bodyPr>
          <a:lstStyle/>
          <a:p>
            <a:r>
              <a:rPr lang="nl-NL" sz="3200">
                <a:solidFill>
                  <a:schemeClr val="bg1"/>
                </a:solidFill>
              </a:rPr>
              <a:t>Ruimtelijke ordening </a:t>
            </a:r>
            <a:r>
              <a:rPr lang="nl-NL" sz="3200"/>
              <a:t>geeft het praktisch handelen aan; het bestemmen van grond tot bouwgrond of het aanwijzen van een gebied van intensieve veehouderij. </a:t>
            </a:r>
          </a:p>
          <a:p>
            <a:endParaRPr lang="nl-NL" sz="3200"/>
          </a:p>
          <a:p>
            <a:r>
              <a:rPr lang="nl-NL" sz="3200">
                <a:solidFill>
                  <a:schemeClr val="bg1"/>
                </a:solidFill>
              </a:rPr>
              <a:t>Planologie</a:t>
            </a:r>
            <a:r>
              <a:rPr lang="nl-NL" sz="3200"/>
              <a:t> is de wetenschap die daarvoor de kennis aanreikt; die onderzoeken of de grond wel geschikt is om er bv. huizen op te bouwen en bv. de juridische regels over geluidsoverlast of luchtverontreiniging. </a:t>
            </a:r>
          </a:p>
          <a:p>
            <a:endParaRPr lang="nl-NL" sz="3200"/>
          </a:p>
          <a:p>
            <a:r>
              <a:rPr lang="nl-NL" sz="3200">
                <a:solidFill>
                  <a:schemeClr val="bg1"/>
                </a:solidFill>
              </a:rPr>
              <a:t>Bouwkundigen, architecten en vele anderen </a:t>
            </a:r>
            <a:r>
              <a:rPr lang="nl-NL" sz="3200"/>
              <a:t>zorgen en dan voor ontwerpen,  tekeningen, financiering en realisatie. </a:t>
            </a:r>
          </a:p>
        </p:txBody>
      </p:sp>
      <p:sp>
        <p:nvSpPr>
          <p:cNvPr id="7" name="Tekstvak 6">
            <a:extLst>
              <a:ext uri="{FF2B5EF4-FFF2-40B4-BE49-F238E27FC236}">
                <a16:creationId xmlns:a16="http://schemas.microsoft.com/office/drawing/2014/main" id="{614D12E5-887C-4017-B771-C2E2E0876AD3}"/>
              </a:ext>
            </a:extLst>
          </p:cNvPr>
          <p:cNvSpPr txBox="1"/>
          <p:nvPr/>
        </p:nvSpPr>
        <p:spPr>
          <a:xfrm>
            <a:off x="7952198" y="5647768"/>
            <a:ext cx="3596674" cy="646331"/>
          </a:xfrm>
          <a:prstGeom prst="rect">
            <a:avLst/>
          </a:prstGeom>
          <a:solidFill>
            <a:schemeClr val="accent6">
              <a:lumMod val="20000"/>
              <a:lumOff val="80000"/>
            </a:schemeClr>
          </a:solidFill>
        </p:spPr>
        <p:txBody>
          <a:bodyPr wrap="square" rtlCol="0">
            <a:spAutoFit/>
          </a:bodyPr>
          <a:lstStyle/>
          <a:p>
            <a:r>
              <a:rPr lang="nl-NL"/>
              <a:t>Filmpje over de ontwikkeling van Flevoland: </a:t>
            </a:r>
          </a:p>
          <a:p>
            <a:r>
              <a:rPr lang="nl-NL">
                <a:hlinkClick r:id="rId2"/>
              </a:rPr>
              <a:t>https://youtu.be/AypGE97Mv1Y</a:t>
            </a:r>
            <a:r>
              <a:rPr lang="nl-NL"/>
              <a:t> </a:t>
            </a:r>
          </a:p>
        </p:txBody>
      </p:sp>
    </p:spTree>
    <p:extLst>
      <p:ext uri="{BB962C8B-B14F-4D97-AF65-F5344CB8AC3E}">
        <p14:creationId xmlns:p14="http://schemas.microsoft.com/office/powerpoint/2010/main" val="3144946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8442E-67F2-44DA-8C10-120315EE35BB}"/>
              </a:ext>
            </a:extLst>
          </p:cNvPr>
          <p:cNvSpPr>
            <a:spLocks noGrp="1"/>
          </p:cNvSpPr>
          <p:nvPr>
            <p:ph type="title"/>
          </p:nvPr>
        </p:nvSpPr>
        <p:spPr>
          <a:xfrm>
            <a:off x="838200" y="164592"/>
            <a:ext cx="10515600" cy="1325563"/>
          </a:xfrm>
        </p:spPr>
        <p:txBody>
          <a:bodyPr/>
          <a:lstStyle/>
          <a:p>
            <a:r>
              <a:rPr lang="nl-NL"/>
              <a:t>Voorzieningen </a:t>
            </a:r>
          </a:p>
        </p:txBody>
      </p:sp>
      <p:sp>
        <p:nvSpPr>
          <p:cNvPr id="3" name="Tijdelijke aanduiding voor datum 2">
            <a:extLst>
              <a:ext uri="{FF2B5EF4-FFF2-40B4-BE49-F238E27FC236}">
                <a16:creationId xmlns:a16="http://schemas.microsoft.com/office/drawing/2014/main" id="{85449C86-1167-4B8D-8F4D-5E4F6326C192}"/>
              </a:ext>
            </a:extLst>
          </p:cNvPr>
          <p:cNvSpPr>
            <a:spLocks noGrp="1"/>
          </p:cNvSpPr>
          <p:nvPr>
            <p:ph type="dt" sz="half" idx="10"/>
          </p:nvPr>
        </p:nvSpPr>
        <p:spPr/>
        <p:txBody>
          <a:bodyPr/>
          <a:lstStyle/>
          <a:p>
            <a:fld id="{9A5F49B0-F0A6-4806-8662-5FD789F4D2D3}" type="datetime1">
              <a:rPr lang="en-US" smtClean="0"/>
              <a:t>6/19/2020</a:t>
            </a:fld>
            <a:endParaRPr lang="en-US"/>
          </a:p>
        </p:txBody>
      </p:sp>
      <p:sp>
        <p:nvSpPr>
          <p:cNvPr id="4" name="Tijdelijke aanduiding voor voettekst 3">
            <a:extLst>
              <a:ext uri="{FF2B5EF4-FFF2-40B4-BE49-F238E27FC236}">
                <a16:creationId xmlns:a16="http://schemas.microsoft.com/office/drawing/2014/main" id="{91A702BA-4420-4FE8-87E0-184746D0689B}"/>
              </a:ext>
            </a:extLst>
          </p:cNvPr>
          <p:cNvSpPr>
            <a:spLocks noGrp="1"/>
          </p:cNvSpPr>
          <p:nvPr>
            <p:ph type="ftr" sz="quarter" idx="11"/>
          </p:nvPr>
        </p:nvSpPr>
        <p:spPr/>
        <p:txBody>
          <a:bodyPr/>
          <a:lstStyle/>
          <a:p>
            <a:r>
              <a:rPr lang="en-US"/>
              <a:t>Sample Footer Text</a:t>
            </a:r>
          </a:p>
        </p:txBody>
      </p:sp>
      <p:sp>
        <p:nvSpPr>
          <p:cNvPr id="5" name="Tijdelijke aanduiding voor dianummer 4">
            <a:extLst>
              <a:ext uri="{FF2B5EF4-FFF2-40B4-BE49-F238E27FC236}">
                <a16:creationId xmlns:a16="http://schemas.microsoft.com/office/drawing/2014/main" id="{D1581DBA-902B-4999-9626-10AC6D19E9F8}"/>
              </a:ext>
            </a:extLst>
          </p:cNvPr>
          <p:cNvSpPr>
            <a:spLocks noGrp="1"/>
          </p:cNvSpPr>
          <p:nvPr>
            <p:ph type="sldNum" sz="quarter" idx="12"/>
          </p:nvPr>
        </p:nvSpPr>
        <p:spPr/>
        <p:txBody>
          <a:bodyPr/>
          <a:lstStyle/>
          <a:p>
            <a:fld id="{DFDF98CC-160E-494C-8C3C-8CDC5FA257DE}" type="slidenum">
              <a:rPr lang="en-US" smtClean="0"/>
              <a:t>28</a:t>
            </a:fld>
            <a:endParaRPr lang="en-US"/>
          </a:p>
        </p:txBody>
      </p:sp>
      <p:sp>
        <p:nvSpPr>
          <p:cNvPr id="6" name="Tekstvak 5">
            <a:extLst>
              <a:ext uri="{FF2B5EF4-FFF2-40B4-BE49-F238E27FC236}">
                <a16:creationId xmlns:a16="http://schemas.microsoft.com/office/drawing/2014/main" id="{C394EC06-35B1-48F3-9319-A93E7B280313}"/>
              </a:ext>
            </a:extLst>
          </p:cNvPr>
          <p:cNvSpPr txBox="1"/>
          <p:nvPr/>
        </p:nvSpPr>
        <p:spPr>
          <a:xfrm>
            <a:off x="838200" y="1167398"/>
            <a:ext cx="10710672" cy="4832092"/>
          </a:xfrm>
          <a:prstGeom prst="rect">
            <a:avLst/>
          </a:prstGeom>
          <a:noFill/>
        </p:spPr>
        <p:txBody>
          <a:bodyPr wrap="square" rtlCol="0">
            <a:spAutoFit/>
          </a:bodyPr>
          <a:lstStyle/>
          <a:p>
            <a:r>
              <a:rPr lang="nl-NL" sz="2800">
                <a:solidFill>
                  <a:schemeClr val="bg1"/>
                </a:solidFill>
              </a:rPr>
              <a:t>Openbare  voorzieningen </a:t>
            </a:r>
          </a:p>
          <a:p>
            <a:r>
              <a:rPr lang="nl-NL" sz="2800"/>
              <a:t>Deze bieden diensten aan die in een basisbehoefte voorzien zoals scholen, huisarts, kinderopvang, politie, buurt- en wijkcentra en ziekenhuizen. </a:t>
            </a:r>
          </a:p>
          <a:p>
            <a:endParaRPr lang="nl-NL" sz="2800"/>
          </a:p>
          <a:p>
            <a:r>
              <a:rPr lang="nl-NL" sz="2800">
                <a:solidFill>
                  <a:schemeClr val="bg1"/>
                </a:solidFill>
              </a:rPr>
              <a:t>Stedelijke  voorzieningen </a:t>
            </a:r>
          </a:p>
          <a:p>
            <a:r>
              <a:rPr lang="nl-NL" sz="2800"/>
              <a:t>Deze voorzieningen worden gebruikt door de  inwoners van de stad maar ook door de mensen uit de omliggende plaatsen: denk aan een ziekenhuis, warenhuis, bioscoop. </a:t>
            </a:r>
          </a:p>
          <a:p>
            <a:endParaRPr lang="nl-NL" sz="2800"/>
          </a:p>
          <a:p>
            <a:r>
              <a:rPr lang="nl-NL" sz="2800">
                <a:solidFill>
                  <a:schemeClr val="bg1"/>
                </a:solidFill>
              </a:rPr>
              <a:t>Maatschappelijke voorzieningen</a:t>
            </a:r>
          </a:p>
          <a:p>
            <a:r>
              <a:rPr lang="nl-NL" sz="2800"/>
              <a:t>Dit zijn voorzieningen die een belangrijke maatschappelijke bijdrage leveren; onderwijs, gezondheidszorg, bibliotheken, zwembaden en musea. </a:t>
            </a:r>
          </a:p>
        </p:txBody>
      </p:sp>
    </p:spTree>
    <p:extLst>
      <p:ext uri="{BB962C8B-B14F-4D97-AF65-F5344CB8AC3E}">
        <p14:creationId xmlns:p14="http://schemas.microsoft.com/office/powerpoint/2010/main" val="2437410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8B49E6-3CAA-4217-A8FA-A6E7550CB4AB}"/>
              </a:ext>
            </a:extLst>
          </p:cNvPr>
          <p:cNvSpPr>
            <a:spLocks noGrp="1"/>
          </p:cNvSpPr>
          <p:nvPr>
            <p:ph type="title"/>
          </p:nvPr>
        </p:nvSpPr>
        <p:spPr>
          <a:xfrm>
            <a:off x="643128" y="374650"/>
            <a:ext cx="10515600" cy="1325563"/>
          </a:xfrm>
        </p:spPr>
        <p:txBody>
          <a:bodyPr/>
          <a:lstStyle/>
          <a:p>
            <a:r>
              <a:rPr lang="nl-NL"/>
              <a:t>Fysieke inrichting van een gebied</a:t>
            </a:r>
          </a:p>
        </p:txBody>
      </p:sp>
      <p:sp>
        <p:nvSpPr>
          <p:cNvPr id="3" name="Tijdelijke aanduiding voor datum 2">
            <a:extLst>
              <a:ext uri="{FF2B5EF4-FFF2-40B4-BE49-F238E27FC236}">
                <a16:creationId xmlns:a16="http://schemas.microsoft.com/office/drawing/2014/main" id="{81B2E277-E0F1-4E20-A0F6-4767C9161F2E}"/>
              </a:ext>
            </a:extLst>
          </p:cNvPr>
          <p:cNvSpPr>
            <a:spLocks noGrp="1"/>
          </p:cNvSpPr>
          <p:nvPr>
            <p:ph type="dt" sz="half" idx="10"/>
          </p:nvPr>
        </p:nvSpPr>
        <p:spPr/>
        <p:txBody>
          <a:bodyPr/>
          <a:lstStyle/>
          <a:p>
            <a:fld id="{9A5F49B0-F0A6-4806-8662-5FD789F4D2D3}" type="datetime1">
              <a:rPr lang="en-US" smtClean="0"/>
              <a:t>6/19/2020</a:t>
            </a:fld>
            <a:endParaRPr lang="en-US"/>
          </a:p>
        </p:txBody>
      </p:sp>
      <p:sp>
        <p:nvSpPr>
          <p:cNvPr id="4" name="Tijdelijke aanduiding voor voettekst 3">
            <a:extLst>
              <a:ext uri="{FF2B5EF4-FFF2-40B4-BE49-F238E27FC236}">
                <a16:creationId xmlns:a16="http://schemas.microsoft.com/office/drawing/2014/main" id="{B8017C0E-E3EA-4A89-AEE2-403E7F31688C}"/>
              </a:ext>
            </a:extLst>
          </p:cNvPr>
          <p:cNvSpPr>
            <a:spLocks noGrp="1"/>
          </p:cNvSpPr>
          <p:nvPr>
            <p:ph type="ftr" sz="quarter" idx="11"/>
          </p:nvPr>
        </p:nvSpPr>
        <p:spPr/>
        <p:txBody>
          <a:bodyPr/>
          <a:lstStyle/>
          <a:p>
            <a:r>
              <a:rPr lang="en-US"/>
              <a:t>Sample Footer Text</a:t>
            </a:r>
          </a:p>
        </p:txBody>
      </p:sp>
      <p:sp>
        <p:nvSpPr>
          <p:cNvPr id="5" name="Tijdelijke aanduiding voor dianummer 4">
            <a:extLst>
              <a:ext uri="{FF2B5EF4-FFF2-40B4-BE49-F238E27FC236}">
                <a16:creationId xmlns:a16="http://schemas.microsoft.com/office/drawing/2014/main" id="{A3B74A97-92E6-424B-99AA-8BB3DF54C74C}"/>
              </a:ext>
            </a:extLst>
          </p:cNvPr>
          <p:cNvSpPr>
            <a:spLocks noGrp="1"/>
          </p:cNvSpPr>
          <p:nvPr>
            <p:ph type="sldNum" sz="quarter" idx="12"/>
          </p:nvPr>
        </p:nvSpPr>
        <p:spPr/>
        <p:txBody>
          <a:bodyPr/>
          <a:lstStyle/>
          <a:p>
            <a:fld id="{DFDF98CC-160E-494C-8C3C-8CDC5FA257DE}" type="slidenum">
              <a:rPr lang="en-US" smtClean="0"/>
              <a:t>29</a:t>
            </a:fld>
            <a:endParaRPr lang="en-US"/>
          </a:p>
        </p:txBody>
      </p:sp>
      <p:sp>
        <p:nvSpPr>
          <p:cNvPr id="6" name="Tekstvak 5">
            <a:extLst>
              <a:ext uri="{FF2B5EF4-FFF2-40B4-BE49-F238E27FC236}">
                <a16:creationId xmlns:a16="http://schemas.microsoft.com/office/drawing/2014/main" id="{BEE23754-1233-4DB1-9F94-5182F4CDC9C6}"/>
              </a:ext>
            </a:extLst>
          </p:cNvPr>
          <p:cNvSpPr txBox="1"/>
          <p:nvPr/>
        </p:nvSpPr>
        <p:spPr>
          <a:xfrm>
            <a:off x="643128" y="1440942"/>
            <a:ext cx="11148822" cy="5109091"/>
          </a:xfrm>
          <a:prstGeom prst="rect">
            <a:avLst/>
          </a:prstGeom>
          <a:noFill/>
        </p:spPr>
        <p:txBody>
          <a:bodyPr wrap="square" rtlCol="0">
            <a:spAutoFit/>
          </a:bodyPr>
          <a:lstStyle/>
          <a:p>
            <a:r>
              <a:rPr lang="nl-NL" sz="3200">
                <a:solidFill>
                  <a:schemeClr val="bg1"/>
                </a:solidFill>
              </a:rPr>
              <a:t>Bij het ontwerpen van een gebied hou je dus met allerlei zaken rekening:</a:t>
            </a:r>
          </a:p>
          <a:p>
            <a:pPr marL="457200" indent="-457200">
              <a:buFont typeface="Arial" panose="020B0604020202020204" pitchFamily="34" charset="0"/>
              <a:buChar char="•"/>
            </a:pPr>
            <a:r>
              <a:rPr lang="nl-NL" sz="3200"/>
              <a:t>Wie wonen er nu en in de toekomst en welke behoefte hebben die bewoners? </a:t>
            </a:r>
          </a:p>
          <a:p>
            <a:pPr marL="457200" indent="-457200">
              <a:buFont typeface="Arial" panose="020B0604020202020204" pitchFamily="34" charset="0"/>
              <a:buChar char="•"/>
            </a:pPr>
            <a:r>
              <a:rPr lang="nl-NL" sz="3200"/>
              <a:t>Welke functies zijn gelangrijk voor dat gebied? Omgevingsplan? </a:t>
            </a:r>
          </a:p>
          <a:p>
            <a:pPr marL="457200" indent="-457200">
              <a:buFont typeface="Arial" panose="020B0604020202020204" pitchFamily="34" charset="0"/>
              <a:buChar char="•"/>
            </a:pPr>
            <a:r>
              <a:rPr lang="nl-NL" sz="3200"/>
              <a:t>Welke voorzieningen zijn nodig op het gebied van voor wonen, werken, recreëren,? </a:t>
            </a:r>
          </a:p>
          <a:p>
            <a:pPr marL="457200" indent="-457200">
              <a:buFont typeface="Arial" panose="020B0604020202020204" pitchFamily="34" charset="0"/>
              <a:buChar char="•"/>
            </a:pPr>
            <a:r>
              <a:rPr lang="nl-NL" sz="3200"/>
              <a:t>Hoe gaan verkeersstromen in en uit het gebied?</a:t>
            </a:r>
          </a:p>
          <a:p>
            <a:pPr marL="457200" indent="-457200">
              <a:buFont typeface="Arial" panose="020B0604020202020204" pitchFamily="34" charset="0"/>
              <a:buChar char="•"/>
            </a:pPr>
            <a:r>
              <a:rPr lang="nl-NL" sz="3200"/>
              <a:t>Hoe zorg  je door de inrichting dat je rekening houdt met veranderende klimaat (hittestress, regen) </a:t>
            </a:r>
          </a:p>
          <a:p>
            <a:pPr marL="457200" indent="-457200">
              <a:buFont typeface="Arial" panose="020B0604020202020204" pitchFamily="34" charset="0"/>
              <a:buChar char="•"/>
            </a:pPr>
            <a:r>
              <a:rPr lang="nl-NL" sz="3200"/>
              <a:t>Met aandacht voor veiligheid (overzichtelijk, beheersbaar, voorspelbaar en aantrekkelijk) </a:t>
            </a:r>
          </a:p>
          <a:p>
            <a:pPr marL="285750" indent="-285750">
              <a:buFontTx/>
              <a:buChar char="-"/>
            </a:pPr>
            <a:endParaRPr lang="nl-NL" sz="2000"/>
          </a:p>
          <a:p>
            <a:pPr marL="285750" indent="-285750">
              <a:buFontTx/>
              <a:buChar char="-"/>
            </a:pPr>
            <a:endParaRPr lang="nl-NL"/>
          </a:p>
        </p:txBody>
      </p:sp>
    </p:spTree>
    <p:extLst>
      <p:ext uri="{BB962C8B-B14F-4D97-AF65-F5344CB8AC3E}">
        <p14:creationId xmlns:p14="http://schemas.microsoft.com/office/powerpoint/2010/main" val="1324197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91ED1E-D949-4FD7-8589-171B84F58721}"/>
              </a:ext>
            </a:extLst>
          </p:cNvPr>
          <p:cNvSpPr>
            <a:spLocks noGrp="1"/>
          </p:cNvSpPr>
          <p:nvPr>
            <p:ph type="title"/>
          </p:nvPr>
        </p:nvSpPr>
        <p:spPr/>
        <p:txBody>
          <a:bodyPr/>
          <a:lstStyle/>
          <a:p>
            <a:r>
              <a:rPr lang="nl-NL" dirty="0"/>
              <a:t>BEGRIPPENLIJST stad en wijk</a:t>
            </a:r>
          </a:p>
        </p:txBody>
      </p:sp>
      <p:graphicFrame>
        <p:nvGraphicFramePr>
          <p:cNvPr id="5" name="Tijdelijke aanduiding voor inhoud 4">
            <a:extLst>
              <a:ext uri="{FF2B5EF4-FFF2-40B4-BE49-F238E27FC236}">
                <a16:creationId xmlns:a16="http://schemas.microsoft.com/office/drawing/2014/main" id="{B2190AD3-2E71-44FB-85D7-5896AA67BE99}"/>
              </a:ext>
            </a:extLst>
          </p:cNvPr>
          <p:cNvGraphicFramePr>
            <a:graphicFrameLocks noGrp="1"/>
          </p:cNvGraphicFramePr>
          <p:nvPr>
            <p:ph sz="half" idx="1"/>
            <p:extLst>
              <p:ext uri="{D42A27DB-BD31-4B8C-83A1-F6EECF244321}">
                <p14:modId xmlns:p14="http://schemas.microsoft.com/office/powerpoint/2010/main" val="2412281287"/>
              </p:ext>
            </p:extLst>
          </p:nvPr>
        </p:nvGraphicFramePr>
        <p:xfrm>
          <a:off x="685799" y="1974171"/>
          <a:ext cx="4497788" cy="4172642"/>
        </p:xfrm>
        <a:graphic>
          <a:graphicData uri="http://schemas.openxmlformats.org/drawingml/2006/table">
            <a:tbl>
              <a:tblPr/>
              <a:tblGrid>
                <a:gridCol w="1628776">
                  <a:extLst>
                    <a:ext uri="{9D8B030D-6E8A-4147-A177-3AD203B41FA5}">
                      <a16:colId xmlns:a16="http://schemas.microsoft.com/office/drawing/2014/main" val="3684080775"/>
                    </a:ext>
                  </a:extLst>
                </a:gridCol>
                <a:gridCol w="2869012">
                  <a:extLst>
                    <a:ext uri="{9D8B030D-6E8A-4147-A177-3AD203B41FA5}">
                      <a16:colId xmlns:a16="http://schemas.microsoft.com/office/drawing/2014/main" val="340763981"/>
                    </a:ext>
                  </a:extLst>
                </a:gridCol>
              </a:tblGrid>
              <a:tr h="205405">
                <a:tc>
                  <a:txBody>
                    <a:bodyPr/>
                    <a:lstStyle/>
                    <a:p>
                      <a:pPr algn="ctr" rtl="0" fontAlgn="base"/>
                      <a:r>
                        <a:rPr lang="nl-NL" sz="500" b="1" i="0">
                          <a:solidFill>
                            <a:srgbClr val="FFFFFF"/>
                          </a:solidFill>
                          <a:effectLst/>
                          <a:latin typeface="Arial" panose="020B0604020202020204" pitchFamily="34" charset="0"/>
                        </a:rPr>
                        <a:t>Begrip</a:t>
                      </a:r>
                      <a:r>
                        <a:rPr lang="nl-NL" sz="500" b="0" i="0">
                          <a:solidFill>
                            <a:srgbClr val="FFFFFF"/>
                          </a:solidFill>
                          <a:effectLst/>
                          <a:latin typeface="Arial" panose="020B0604020202020204" pitchFamily="34" charset="0"/>
                        </a:rPr>
                        <a:t> </a:t>
                      </a:r>
                      <a:endParaRPr lang="nl-NL" sz="800" b="0" i="0">
                        <a:effectLst/>
                      </a:endParaRPr>
                    </a:p>
                  </a:txBody>
                  <a:tcPr marL="41424" marR="41424" marT="20712" marB="20712" anchor="ctr">
                    <a:lnL w="6350" cap="flat" cmpd="sng" algn="ctr">
                      <a:solidFill>
                        <a:srgbClr val="A01289"/>
                      </a:solidFill>
                      <a:prstDash val="solid"/>
                      <a:round/>
                      <a:headEnd type="none" w="med" len="med"/>
                      <a:tailEnd type="none" w="med" len="med"/>
                    </a:lnL>
                    <a:lnR w="6350" cap="flat" cmpd="sng" algn="ctr">
                      <a:solidFill>
                        <a:srgbClr val="A01289"/>
                      </a:solidFill>
                      <a:prstDash val="solid"/>
                      <a:round/>
                      <a:headEnd type="none" w="med" len="med"/>
                      <a:tailEnd type="none" w="med" len="med"/>
                    </a:lnR>
                    <a:lnT>
                      <a:noFill/>
                    </a:lnT>
                    <a:lnB w="6350" cap="flat" cmpd="sng" algn="ctr">
                      <a:solidFill>
                        <a:srgbClr val="A01289"/>
                      </a:solidFill>
                      <a:prstDash val="solid"/>
                      <a:round/>
                      <a:headEnd type="none" w="med" len="med"/>
                      <a:tailEnd type="none" w="med" len="med"/>
                    </a:lnB>
                    <a:solidFill>
                      <a:srgbClr val="7F7F7F"/>
                    </a:solidFill>
                  </a:tcPr>
                </a:tc>
                <a:tc>
                  <a:txBody>
                    <a:bodyPr/>
                    <a:lstStyle/>
                    <a:p>
                      <a:pPr algn="ctr" rtl="0" fontAlgn="base"/>
                      <a:r>
                        <a:rPr lang="nl-NL" sz="500" b="1" i="0">
                          <a:solidFill>
                            <a:srgbClr val="FFFFFF"/>
                          </a:solidFill>
                          <a:effectLst/>
                          <a:latin typeface="Arial" panose="020B0604020202020204" pitchFamily="34" charset="0"/>
                        </a:rPr>
                        <a:t>Wat moet je weten?</a:t>
                      </a:r>
                      <a:r>
                        <a:rPr lang="nl-NL" sz="500" b="0" i="0">
                          <a:solidFill>
                            <a:srgbClr val="FFFFFF"/>
                          </a:solidFill>
                          <a:effectLst/>
                          <a:latin typeface="Arial" panose="020B0604020202020204" pitchFamily="34" charset="0"/>
                        </a:rPr>
                        <a:t> </a:t>
                      </a:r>
                      <a:endParaRPr lang="nl-NL" sz="800" b="0" i="0">
                        <a:effectLst/>
                      </a:endParaRPr>
                    </a:p>
                  </a:txBody>
                  <a:tcPr marL="41424" marR="41424" marT="20712" marB="20712">
                    <a:lnL w="6350" cap="flat" cmpd="sng" algn="ctr">
                      <a:solidFill>
                        <a:srgbClr val="A01289"/>
                      </a:solidFill>
                      <a:prstDash val="solid"/>
                      <a:round/>
                      <a:headEnd type="none" w="med" len="med"/>
                      <a:tailEnd type="none" w="med" len="med"/>
                    </a:lnL>
                    <a:lnR w="6350" cap="flat" cmpd="sng" algn="ctr">
                      <a:solidFill>
                        <a:srgbClr val="401789"/>
                      </a:solidFill>
                      <a:prstDash val="solid"/>
                      <a:round/>
                      <a:headEnd type="none" w="med" len="med"/>
                      <a:tailEnd type="none" w="med" len="med"/>
                    </a:lnR>
                    <a:lnT>
                      <a:noFill/>
                    </a:lnT>
                    <a:lnB w="6350" cap="flat" cmpd="sng" algn="ctr">
                      <a:solidFill>
                        <a:srgbClr val="401789"/>
                      </a:solidFill>
                      <a:prstDash val="solid"/>
                      <a:round/>
                      <a:headEnd type="none" w="med" len="med"/>
                      <a:tailEnd type="none" w="med" len="med"/>
                    </a:lnB>
                    <a:solidFill>
                      <a:srgbClr val="7F7F7F"/>
                    </a:solidFill>
                  </a:tcPr>
                </a:tc>
                <a:extLst>
                  <a:ext uri="{0D108BD9-81ED-4DB2-BD59-A6C34878D82A}">
                    <a16:rowId xmlns:a16="http://schemas.microsoft.com/office/drawing/2014/main" val="564276837"/>
                  </a:ext>
                </a:extLst>
              </a:tr>
              <a:tr h="737671">
                <a:tc>
                  <a:txBody>
                    <a:bodyPr/>
                    <a:lstStyle/>
                    <a:p>
                      <a:pPr algn="just" rtl="0" fontAlgn="base"/>
                      <a:r>
                        <a:rPr lang="nl-NL" sz="1200" b="0" i="0" dirty="0">
                          <a:solidFill>
                            <a:srgbClr val="000000"/>
                          </a:solidFill>
                          <a:effectLst/>
                          <a:latin typeface="Arial" panose="020B0604020202020204" pitchFamily="34" charset="0"/>
                        </a:rPr>
                        <a:t>Woningcoöperaties </a:t>
                      </a:r>
                      <a:endParaRPr lang="nl-NL" sz="1200" b="0" i="0" dirty="0">
                        <a:effectLst/>
                      </a:endParaRPr>
                    </a:p>
                  </a:txBody>
                  <a:tcPr marL="41424" marR="41424" marT="20712" marB="20712" anchor="ctr">
                    <a:lnL w="6350" cap="flat" cmpd="sng" algn="ctr">
                      <a:solidFill>
                        <a:srgbClr val="E01889"/>
                      </a:solidFill>
                      <a:prstDash val="solid"/>
                      <a:round/>
                      <a:headEnd type="none" w="med" len="med"/>
                      <a:tailEnd type="none" w="med" len="med"/>
                    </a:lnL>
                    <a:lnR w="6350" cap="flat" cmpd="sng" algn="ctr">
                      <a:solidFill>
                        <a:srgbClr val="E01889"/>
                      </a:solidFill>
                      <a:prstDash val="solid"/>
                      <a:round/>
                      <a:headEnd type="none" w="med" len="med"/>
                      <a:tailEnd type="none" w="med" len="med"/>
                    </a:lnR>
                    <a:lnT w="6350" cap="flat" cmpd="sng" algn="ctr">
                      <a:solidFill>
                        <a:srgbClr val="A01289"/>
                      </a:solidFill>
                      <a:prstDash val="solid"/>
                      <a:round/>
                      <a:headEnd type="none" w="med" len="med"/>
                      <a:tailEnd type="none" w="med" len="med"/>
                    </a:lnT>
                    <a:lnB w="6350" cap="flat" cmpd="sng" algn="ctr">
                      <a:solidFill>
                        <a:srgbClr val="E01889"/>
                      </a:solidFill>
                      <a:prstDash val="solid"/>
                      <a:round/>
                      <a:headEnd type="none" w="med" len="med"/>
                      <a:tailEnd type="none" w="med" len="med"/>
                    </a:lnB>
                    <a:solidFill>
                      <a:srgbClr val="E2EFD9"/>
                    </a:solidFill>
                  </a:tcPr>
                </a:tc>
                <a:tc>
                  <a:txBody>
                    <a:bodyPr/>
                    <a:lstStyle/>
                    <a:p>
                      <a:pPr algn="l" rtl="0" fontAlgn="base"/>
                      <a:r>
                        <a:rPr lang="nl-NL" sz="1200" b="0" i="0">
                          <a:solidFill>
                            <a:srgbClr val="000000"/>
                          </a:solidFill>
                          <a:effectLst/>
                          <a:latin typeface="Arial" panose="020B0604020202020204" pitchFamily="34" charset="0"/>
                        </a:rPr>
                        <a:t>Omschrijven wat de taken en rol is van de woningcoöperatie en hun rol/taak bij de inrichting van een gebied. </a:t>
                      </a:r>
                      <a:endParaRPr lang="nl-NL" sz="1200" b="0" i="0">
                        <a:effectLst/>
                      </a:endParaRPr>
                    </a:p>
                  </a:txBody>
                  <a:tcPr marL="41424" marR="41424" marT="20712" marB="20712">
                    <a:lnL w="6350" cap="flat" cmpd="sng" algn="ctr">
                      <a:solidFill>
                        <a:srgbClr val="E01889"/>
                      </a:solidFill>
                      <a:prstDash val="solid"/>
                      <a:round/>
                      <a:headEnd type="none" w="med" len="med"/>
                      <a:tailEnd type="none" w="med" len="med"/>
                    </a:lnL>
                    <a:lnR w="6350" cap="flat" cmpd="sng" algn="ctr">
                      <a:solidFill>
                        <a:srgbClr val="201689"/>
                      </a:solidFill>
                      <a:prstDash val="solid"/>
                      <a:round/>
                      <a:headEnd type="none" w="med" len="med"/>
                      <a:tailEnd type="none" w="med" len="med"/>
                    </a:lnR>
                    <a:lnT w="6350" cap="flat" cmpd="sng" algn="ctr">
                      <a:solidFill>
                        <a:srgbClr val="401789"/>
                      </a:solidFill>
                      <a:prstDash val="solid"/>
                      <a:round/>
                      <a:headEnd type="none" w="med" len="med"/>
                      <a:tailEnd type="none" w="med" len="med"/>
                    </a:lnT>
                    <a:lnB w="6350" cap="flat" cmpd="sng" algn="ctr">
                      <a:solidFill>
                        <a:srgbClr val="201689"/>
                      </a:solidFill>
                      <a:prstDash val="solid"/>
                      <a:round/>
                      <a:headEnd type="none" w="med" len="med"/>
                      <a:tailEnd type="none" w="med" len="med"/>
                    </a:lnB>
                    <a:solidFill>
                      <a:srgbClr val="E2EFD9"/>
                    </a:solidFill>
                  </a:tcPr>
                </a:tc>
                <a:extLst>
                  <a:ext uri="{0D108BD9-81ED-4DB2-BD59-A6C34878D82A}">
                    <a16:rowId xmlns:a16="http://schemas.microsoft.com/office/drawing/2014/main" val="3193159522"/>
                  </a:ext>
                </a:extLst>
              </a:tr>
              <a:tr h="870738">
                <a:tc>
                  <a:txBody>
                    <a:bodyPr/>
                    <a:lstStyle/>
                    <a:p>
                      <a:pPr algn="just" rtl="0" fontAlgn="base"/>
                      <a:r>
                        <a:rPr lang="nl-NL" sz="1200" b="0" i="0">
                          <a:solidFill>
                            <a:srgbClr val="000000"/>
                          </a:solidFill>
                          <a:effectLst/>
                          <a:latin typeface="Arial" panose="020B0604020202020204" pitchFamily="34" charset="0"/>
                        </a:rPr>
                        <a:t>De gemeente  </a:t>
                      </a:r>
                      <a:endParaRPr lang="nl-NL" sz="1200" b="0" i="0">
                        <a:effectLst/>
                      </a:endParaRPr>
                    </a:p>
                  </a:txBody>
                  <a:tcPr marL="41424" marR="41424" marT="20712" marB="20712" anchor="ctr">
                    <a:lnL w="6350" cap="flat" cmpd="sng" algn="ctr">
                      <a:solidFill>
                        <a:srgbClr val="801789"/>
                      </a:solidFill>
                      <a:prstDash val="solid"/>
                      <a:round/>
                      <a:headEnd type="none" w="med" len="med"/>
                      <a:tailEnd type="none" w="med" len="med"/>
                    </a:lnL>
                    <a:lnR w="6350" cap="flat" cmpd="sng" algn="ctr">
                      <a:solidFill>
                        <a:srgbClr val="801789"/>
                      </a:solidFill>
                      <a:prstDash val="solid"/>
                      <a:round/>
                      <a:headEnd type="none" w="med" len="med"/>
                      <a:tailEnd type="none" w="med" len="med"/>
                    </a:lnR>
                    <a:lnT w="6350" cap="flat" cmpd="sng" algn="ctr">
                      <a:solidFill>
                        <a:srgbClr val="E01889"/>
                      </a:solidFill>
                      <a:prstDash val="solid"/>
                      <a:round/>
                      <a:headEnd type="none" w="med" len="med"/>
                      <a:tailEnd type="none" w="med" len="med"/>
                    </a:lnT>
                    <a:lnB w="6350" cap="flat" cmpd="sng" algn="ctr">
                      <a:solidFill>
                        <a:srgbClr val="801789"/>
                      </a:solidFill>
                      <a:prstDash val="solid"/>
                      <a:round/>
                      <a:headEnd type="none" w="med" len="med"/>
                      <a:tailEnd type="none" w="med" len="med"/>
                    </a:lnB>
                    <a:solidFill>
                      <a:srgbClr val="E2EFD9"/>
                    </a:solidFill>
                  </a:tcPr>
                </a:tc>
                <a:tc>
                  <a:txBody>
                    <a:bodyPr/>
                    <a:lstStyle/>
                    <a:p>
                      <a:pPr algn="l" rtl="0" fontAlgn="base"/>
                      <a:r>
                        <a:rPr lang="nl-NL" sz="1200" b="0" i="0" dirty="0">
                          <a:solidFill>
                            <a:srgbClr val="000000"/>
                          </a:solidFill>
                          <a:effectLst/>
                          <a:latin typeface="Arial" panose="020B0604020202020204" pitchFamily="34" charset="0"/>
                        </a:rPr>
                        <a:t>Omschrijven wat de taken en rol is van de gemeente bij het inrichten van stedelijke gebieden en de versterking van de leefbaarheid.  </a:t>
                      </a:r>
                      <a:endParaRPr lang="nl-NL" sz="1200" b="0" i="0" dirty="0">
                        <a:effectLst/>
                      </a:endParaRPr>
                    </a:p>
                  </a:txBody>
                  <a:tcPr marL="41424" marR="41424" marT="20712" marB="20712">
                    <a:lnL w="6350" cap="flat" cmpd="sng" algn="ctr">
                      <a:solidFill>
                        <a:srgbClr val="801789"/>
                      </a:solidFill>
                      <a:prstDash val="solid"/>
                      <a:round/>
                      <a:headEnd type="none" w="med" len="med"/>
                      <a:tailEnd type="none" w="med" len="med"/>
                    </a:lnL>
                    <a:lnR w="6350" cap="flat" cmpd="sng" algn="ctr">
                      <a:solidFill>
                        <a:srgbClr val="801E89"/>
                      </a:solidFill>
                      <a:prstDash val="solid"/>
                      <a:round/>
                      <a:headEnd type="none" w="med" len="med"/>
                      <a:tailEnd type="none" w="med" len="med"/>
                    </a:lnR>
                    <a:lnT w="6350" cap="flat" cmpd="sng" algn="ctr">
                      <a:solidFill>
                        <a:srgbClr val="201689"/>
                      </a:solidFill>
                      <a:prstDash val="solid"/>
                      <a:round/>
                      <a:headEnd type="none" w="med" len="med"/>
                      <a:tailEnd type="none" w="med" len="med"/>
                    </a:lnT>
                    <a:lnB w="6350" cap="flat" cmpd="sng" algn="ctr">
                      <a:solidFill>
                        <a:srgbClr val="801E89"/>
                      </a:solidFill>
                      <a:prstDash val="solid"/>
                      <a:round/>
                      <a:headEnd type="none" w="med" len="med"/>
                      <a:tailEnd type="none" w="med" len="med"/>
                    </a:lnB>
                    <a:solidFill>
                      <a:srgbClr val="E2EFD9"/>
                    </a:solidFill>
                  </a:tcPr>
                </a:tc>
                <a:extLst>
                  <a:ext uri="{0D108BD9-81ED-4DB2-BD59-A6C34878D82A}">
                    <a16:rowId xmlns:a16="http://schemas.microsoft.com/office/drawing/2014/main" val="1367143563"/>
                  </a:ext>
                </a:extLst>
              </a:tr>
              <a:tr h="737671">
                <a:tc>
                  <a:txBody>
                    <a:bodyPr/>
                    <a:lstStyle/>
                    <a:p>
                      <a:pPr algn="just" rtl="0" fontAlgn="base"/>
                      <a:r>
                        <a:rPr lang="nl-NL" sz="1200" b="0" i="0">
                          <a:solidFill>
                            <a:srgbClr val="000000"/>
                          </a:solidFill>
                          <a:effectLst/>
                          <a:latin typeface="Arial" panose="020B0604020202020204" pitchFamily="34" charset="0"/>
                        </a:rPr>
                        <a:t>Leefbaarheid  </a:t>
                      </a:r>
                      <a:endParaRPr lang="nl-NL" sz="1200" b="0" i="0">
                        <a:effectLst/>
                      </a:endParaRPr>
                    </a:p>
                  </a:txBody>
                  <a:tcPr marL="41424" marR="41424" marT="20712" marB="20712" anchor="ctr">
                    <a:lnL w="6350" cap="flat" cmpd="sng" algn="ctr">
                      <a:solidFill>
                        <a:srgbClr val="C01A89"/>
                      </a:solidFill>
                      <a:prstDash val="solid"/>
                      <a:round/>
                      <a:headEnd type="none" w="med" len="med"/>
                      <a:tailEnd type="none" w="med" len="med"/>
                    </a:lnL>
                    <a:lnR w="6350" cap="flat" cmpd="sng" algn="ctr">
                      <a:solidFill>
                        <a:srgbClr val="C01A89"/>
                      </a:solidFill>
                      <a:prstDash val="solid"/>
                      <a:round/>
                      <a:headEnd type="none" w="med" len="med"/>
                      <a:tailEnd type="none" w="med" len="med"/>
                    </a:lnR>
                    <a:lnT w="6350" cap="flat" cmpd="sng" algn="ctr">
                      <a:solidFill>
                        <a:srgbClr val="801789"/>
                      </a:solidFill>
                      <a:prstDash val="solid"/>
                      <a:round/>
                      <a:headEnd type="none" w="med" len="med"/>
                      <a:tailEnd type="none" w="med" len="med"/>
                    </a:lnT>
                    <a:lnB w="6350" cap="flat" cmpd="sng" algn="ctr">
                      <a:solidFill>
                        <a:srgbClr val="C01A89"/>
                      </a:solidFill>
                      <a:prstDash val="solid"/>
                      <a:round/>
                      <a:headEnd type="none" w="med" len="med"/>
                      <a:tailEnd type="none" w="med" len="med"/>
                    </a:lnB>
                    <a:solidFill>
                      <a:srgbClr val="E2EFD9"/>
                    </a:solidFill>
                  </a:tcPr>
                </a:tc>
                <a:tc>
                  <a:txBody>
                    <a:bodyPr/>
                    <a:lstStyle/>
                    <a:p>
                      <a:pPr algn="l" rtl="0" fontAlgn="base"/>
                      <a:r>
                        <a:rPr lang="nl-NL" sz="1200" b="0" i="0" dirty="0">
                          <a:solidFill>
                            <a:srgbClr val="000000"/>
                          </a:solidFill>
                          <a:effectLst/>
                          <a:latin typeface="Arial" panose="020B0604020202020204" pitchFamily="34" charset="0"/>
                        </a:rPr>
                        <a:t>Betekenis benoemen van leefbaarheid en de twee type leefbaarheid kunnen onderscheiden, voorbeelden kunnen benoemen. </a:t>
                      </a:r>
                      <a:endParaRPr lang="nl-NL" sz="1200" b="0" i="0" dirty="0">
                        <a:effectLst/>
                      </a:endParaRPr>
                    </a:p>
                  </a:txBody>
                  <a:tcPr marL="41424" marR="41424" marT="20712" marB="20712">
                    <a:lnL w="6350" cap="flat" cmpd="sng" algn="ctr">
                      <a:solidFill>
                        <a:srgbClr val="C01A89"/>
                      </a:solidFill>
                      <a:prstDash val="solid"/>
                      <a:round/>
                      <a:headEnd type="none" w="med" len="med"/>
                      <a:tailEnd type="none" w="med" len="med"/>
                    </a:lnL>
                    <a:lnR w="6350" cap="flat" cmpd="sng" algn="ctr">
                      <a:solidFill>
                        <a:srgbClr val="A01F89"/>
                      </a:solidFill>
                      <a:prstDash val="solid"/>
                      <a:round/>
                      <a:headEnd type="none" w="med" len="med"/>
                      <a:tailEnd type="none" w="med" len="med"/>
                    </a:lnR>
                    <a:lnT w="6350" cap="flat" cmpd="sng" algn="ctr">
                      <a:solidFill>
                        <a:srgbClr val="801E89"/>
                      </a:solidFill>
                      <a:prstDash val="solid"/>
                      <a:round/>
                      <a:headEnd type="none" w="med" len="med"/>
                      <a:tailEnd type="none" w="med" len="med"/>
                    </a:lnT>
                    <a:lnB w="6350" cap="flat" cmpd="sng" algn="ctr">
                      <a:solidFill>
                        <a:srgbClr val="A01F89"/>
                      </a:solidFill>
                      <a:prstDash val="solid"/>
                      <a:round/>
                      <a:headEnd type="none" w="med" len="med"/>
                      <a:tailEnd type="none" w="med" len="med"/>
                    </a:lnB>
                    <a:solidFill>
                      <a:srgbClr val="E2EFD9"/>
                    </a:solidFill>
                  </a:tcPr>
                </a:tc>
                <a:extLst>
                  <a:ext uri="{0D108BD9-81ED-4DB2-BD59-A6C34878D82A}">
                    <a16:rowId xmlns:a16="http://schemas.microsoft.com/office/drawing/2014/main" val="365317661"/>
                  </a:ext>
                </a:extLst>
              </a:tr>
              <a:tr h="1403004">
                <a:tc>
                  <a:txBody>
                    <a:bodyPr/>
                    <a:lstStyle/>
                    <a:p>
                      <a:pPr algn="just" rtl="0" fontAlgn="base"/>
                      <a:r>
                        <a:rPr lang="nl-NL" sz="1200" b="0" i="0" dirty="0" err="1">
                          <a:solidFill>
                            <a:srgbClr val="000000"/>
                          </a:solidFill>
                          <a:effectLst/>
                          <a:latin typeface="Arial" panose="020B0604020202020204" pitchFamily="34" charset="0"/>
                        </a:rPr>
                        <a:t>Doelgroepanalyse</a:t>
                      </a:r>
                      <a:r>
                        <a:rPr lang="nl-NL" sz="1200" b="0" i="0" dirty="0">
                          <a:solidFill>
                            <a:srgbClr val="000000"/>
                          </a:solidFill>
                          <a:effectLst/>
                          <a:latin typeface="Arial" panose="020B0604020202020204" pitchFamily="34" charset="0"/>
                        </a:rPr>
                        <a:t>  </a:t>
                      </a:r>
                      <a:endParaRPr lang="nl-NL" sz="1200" b="0" i="0" dirty="0">
                        <a:effectLst/>
                      </a:endParaRPr>
                    </a:p>
                  </a:txBody>
                  <a:tcPr marL="41424" marR="41424" marT="20712" marB="20712" anchor="ctr">
                    <a:lnL w="6350" cap="flat" cmpd="sng" algn="ctr">
                      <a:solidFill>
                        <a:srgbClr val="002889"/>
                      </a:solidFill>
                      <a:prstDash val="solid"/>
                      <a:round/>
                      <a:headEnd type="none" w="med" len="med"/>
                      <a:tailEnd type="none" w="med" len="med"/>
                    </a:lnL>
                    <a:lnR w="6350" cap="flat" cmpd="sng" algn="ctr">
                      <a:solidFill>
                        <a:srgbClr val="002889"/>
                      </a:solidFill>
                      <a:prstDash val="solid"/>
                      <a:round/>
                      <a:headEnd type="none" w="med" len="med"/>
                      <a:tailEnd type="none" w="med" len="med"/>
                    </a:lnR>
                    <a:lnT w="6350" cap="flat" cmpd="sng" algn="ctr">
                      <a:solidFill>
                        <a:srgbClr val="C01A89"/>
                      </a:solidFill>
                      <a:prstDash val="solid"/>
                      <a:round/>
                      <a:headEnd type="none" w="med" len="med"/>
                      <a:tailEnd type="none" w="med" len="med"/>
                    </a:lnT>
                    <a:lnB w="6350" cap="flat" cmpd="sng" algn="ctr">
                      <a:solidFill>
                        <a:srgbClr val="002889"/>
                      </a:solidFill>
                      <a:prstDash val="solid"/>
                      <a:round/>
                      <a:headEnd type="none" w="med" len="med"/>
                      <a:tailEnd type="none" w="med" len="med"/>
                    </a:lnB>
                    <a:solidFill>
                      <a:srgbClr val="E2EFD9"/>
                    </a:solidFill>
                  </a:tcPr>
                </a:tc>
                <a:tc>
                  <a:txBody>
                    <a:bodyPr/>
                    <a:lstStyle/>
                    <a:p>
                      <a:pPr algn="l" rtl="0" fontAlgn="base"/>
                      <a:r>
                        <a:rPr lang="nl-NL" sz="1200" b="0" i="0" dirty="0">
                          <a:solidFill>
                            <a:srgbClr val="000000"/>
                          </a:solidFill>
                          <a:effectLst/>
                          <a:latin typeface="Arial" panose="020B0604020202020204" pitchFamily="34" charset="0"/>
                        </a:rPr>
                        <a:t>Functie binnen sociale sector </a:t>
                      </a:r>
                      <a:endParaRPr lang="nl-NL" sz="1200" b="0" i="0" dirty="0">
                        <a:effectLst/>
                      </a:endParaRPr>
                    </a:p>
                    <a:p>
                      <a:pPr algn="l" rtl="0" fontAlgn="base"/>
                      <a:r>
                        <a:rPr lang="nl-NL" sz="1200" b="0" i="0" dirty="0">
                          <a:solidFill>
                            <a:srgbClr val="000000"/>
                          </a:solidFill>
                          <a:effectLst/>
                          <a:latin typeface="Arial" panose="020B0604020202020204" pitchFamily="34" charset="0"/>
                        </a:rPr>
                        <a:t>Wat moet je waarvoor weten bij de inrichting van een gebied </a:t>
                      </a:r>
                      <a:endParaRPr lang="nl-NL" sz="1200" b="0" i="0" dirty="0">
                        <a:effectLst/>
                      </a:endParaRPr>
                    </a:p>
                    <a:p>
                      <a:pPr algn="l" rtl="0" fontAlgn="base"/>
                      <a:r>
                        <a:rPr lang="nl-NL" sz="1200" b="0" i="0" dirty="0">
                          <a:solidFill>
                            <a:srgbClr val="000000"/>
                          </a:solidFill>
                          <a:effectLst/>
                          <a:latin typeface="Arial" panose="020B0604020202020204" pitchFamily="34" charset="0"/>
                        </a:rPr>
                        <a:t>Doelgroepen op leeftijd en op betrokkenheid ingedeeld. </a:t>
                      </a:r>
                      <a:endParaRPr lang="nl-NL" sz="1200" b="0" i="0" dirty="0">
                        <a:effectLst/>
                      </a:endParaRPr>
                    </a:p>
                    <a:p>
                      <a:pPr algn="l" rtl="0" fontAlgn="base"/>
                      <a:r>
                        <a:rPr lang="nl-NL" sz="1200" b="0" i="0" dirty="0">
                          <a:solidFill>
                            <a:srgbClr val="000000"/>
                          </a:solidFill>
                          <a:effectLst/>
                          <a:latin typeface="Arial" panose="020B0604020202020204" pitchFamily="34" charset="0"/>
                        </a:rPr>
                        <a:t>Ontwikkelingsfases bij kinderen en jongeren.  </a:t>
                      </a:r>
                      <a:endParaRPr lang="nl-NL" sz="1200" b="0" i="0" dirty="0">
                        <a:effectLst/>
                      </a:endParaRPr>
                    </a:p>
                  </a:txBody>
                  <a:tcPr marL="41424" marR="41424" marT="20712" marB="20712">
                    <a:lnL w="6350" cap="flat" cmpd="sng" algn="ctr">
                      <a:solidFill>
                        <a:srgbClr val="002889"/>
                      </a:solidFill>
                      <a:prstDash val="solid"/>
                      <a:round/>
                      <a:headEnd type="none" w="med" len="med"/>
                      <a:tailEnd type="none" w="med" len="med"/>
                    </a:lnL>
                    <a:lnR w="6350" cap="flat" cmpd="sng" algn="ctr">
                      <a:solidFill>
                        <a:srgbClr val="402889"/>
                      </a:solidFill>
                      <a:prstDash val="solid"/>
                      <a:round/>
                      <a:headEnd type="none" w="med" len="med"/>
                      <a:tailEnd type="none" w="med" len="med"/>
                    </a:lnR>
                    <a:lnT w="6350" cap="flat" cmpd="sng" algn="ctr">
                      <a:solidFill>
                        <a:srgbClr val="A01F89"/>
                      </a:solidFill>
                      <a:prstDash val="solid"/>
                      <a:round/>
                      <a:headEnd type="none" w="med" len="med"/>
                      <a:tailEnd type="none" w="med" len="med"/>
                    </a:lnT>
                    <a:lnB w="6350" cap="flat" cmpd="sng" algn="ctr">
                      <a:solidFill>
                        <a:srgbClr val="402889"/>
                      </a:solidFill>
                      <a:prstDash val="solid"/>
                      <a:round/>
                      <a:headEnd type="none" w="med" len="med"/>
                      <a:tailEnd type="none" w="med" len="med"/>
                    </a:lnB>
                    <a:solidFill>
                      <a:srgbClr val="E2EFD9"/>
                    </a:solidFill>
                  </a:tcPr>
                </a:tc>
                <a:extLst>
                  <a:ext uri="{0D108BD9-81ED-4DB2-BD59-A6C34878D82A}">
                    <a16:rowId xmlns:a16="http://schemas.microsoft.com/office/drawing/2014/main" val="2739126746"/>
                  </a:ext>
                </a:extLst>
              </a:tr>
            </a:tbl>
          </a:graphicData>
        </a:graphic>
      </p:graphicFrame>
      <p:graphicFrame>
        <p:nvGraphicFramePr>
          <p:cNvPr id="6" name="Tijdelijke aanduiding voor inhoud 5">
            <a:extLst>
              <a:ext uri="{FF2B5EF4-FFF2-40B4-BE49-F238E27FC236}">
                <a16:creationId xmlns:a16="http://schemas.microsoft.com/office/drawing/2014/main" id="{0EAAE5C9-4D9C-4F54-A1F9-98A4014EF236}"/>
              </a:ext>
            </a:extLst>
          </p:cNvPr>
          <p:cNvGraphicFramePr>
            <a:graphicFrameLocks noGrp="1"/>
          </p:cNvGraphicFramePr>
          <p:nvPr>
            <p:ph sz="half" idx="2"/>
            <p:extLst>
              <p:ext uri="{D42A27DB-BD31-4B8C-83A1-F6EECF244321}">
                <p14:modId xmlns:p14="http://schemas.microsoft.com/office/powerpoint/2010/main" val="1680391953"/>
              </p:ext>
            </p:extLst>
          </p:nvPr>
        </p:nvGraphicFramePr>
        <p:xfrm>
          <a:off x="5760636" y="1974171"/>
          <a:ext cx="5593164" cy="4293278"/>
        </p:xfrm>
        <a:graphic>
          <a:graphicData uri="http://schemas.openxmlformats.org/drawingml/2006/table">
            <a:tbl>
              <a:tblPr/>
              <a:tblGrid>
                <a:gridCol w="2355159">
                  <a:extLst>
                    <a:ext uri="{9D8B030D-6E8A-4147-A177-3AD203B41FA5}">
                      <a16:colId xmlns:a16="http://schemas.microsoft.com/office/drawing/2014/main" val="1106764787"/>
                    </a:ext>
                  </a:extLst>
                </a:gridCol>
                <a:gridCol w="3238005">
                  <a:extLst>
                    <a:ext uri="{9D8B030D-6E8A-4147-A177-3AD203B41FA5}">
                      <a16:colId xmlns:a16="http://schemas.microsoft.com/office/drawing/2014/main" val="484570434"/>
                    </a:ext>
                  </a:extLst>
                </a:gridCol>
              </a:tblGrid>
              <a:tr h="334062">
                <a:tc>
                  <a:txBody>
                    <a:bodyPr/>
                    <a:lstStyle/>
                    <a:p>
                      <a:pPr algn="l" rtl="0" fontAlgn="base"/>
                      <a:r>
                        <a:rPr lang="nl-NL" sz="1200" b="0" i="0" dirty="0">
                          <a:effectLst/>
                          <a:latin typeface="Arial" panose="020B0604020202020204" pitchFamily="34" charset="0"/>
                          <a:cs typeface="Arial" panose="020B0604020202020204" pitchFamily="34" charset="0"/>
                        </a:rPr>
                        <a:t>Groen in de stedelijke omgeving </a:t>
                      </a:r>
                    </a:p>
                  </a:txBody>
                  <a:tcPr marL="41424" marR="41424" marT="20712" marB="20712" anchor="ctr">
                    <a:lnL w="6350" cap="flat" cmpd="sng" algn="ctr">
                      <a:solidFill>
                        <a:srgbClr val="A0532A"/>
                      </a:solidFill>
                      <a:prstDash val="solid"/>
                      <a:round/>
                      <a:headEnd type="none" w="med" len="med"/>
                      <a:tailEnd type="none" w="med" len="med"/>
                    </a:lnL>
                    <a:lnR w="6350" cap="flat" cmpd="sng" algn="ctr">
                      <a:solidFill>
                        <a:srgbClr val="A0532A"/>
                      </a:solidFill>
                      <a:prstDash val="solid"/>
                      <a:round/>
                      <a:headEnd type="none" w="med" len="med"/>
                      <a:tailEnd type="none" w="med" len="med"/>
                    </a:lnR>
                    <a:lnT w="6350" cap="flat" cmpd="sng" algn="ctr">
                      <a:solidFill>
                        <a:srgbClr val="C04C2A"/>
                      </a:solidFill>
                      <a:prstDash val="solid"/>
                      <a:round/>
                      <a:headEnd type="none" w="med" len="med"/>
                      <a:tailEnd type="none" w="med" len="med"/>
                    </a:lnT>
                    <a:lnB w="6350" cap="flat" cmpd="sng" algn="ctr">
                      <a:solidFill>
                        <a:srgbClr val="A0532A"/>
                      </a:solidFill>
                      <a:prstDash val="solid"/>
                      <a:round/>
                      <a:headEnd type="none" w="med" len="med"/>
                      <a:tailEnd type="none" w="med" len="med"/>
                    </a:lnB>
                    <a:solidFill>
                      <a:srgbClr val="E2EFD9"/>
                    </a:solidFill>
                  </a:tcPr>
                </a:tc>
                <a:tc>
                  <a:txBody>
                    <a:bodyPr/>
                    <a:lstStyle/>
                    <a:p>
                      <a:pPr algn="l" rtl="0" fontAlgn="base"/>
                      <a:endParaRPr lang="nl-NL" sz="1800" b="0" i="0" dirty="0">
                        <a:effectLst/>
                      </a:endParaRPr>
                    </a:p>
                  </a:txBody>
                  <a:tcPr marL="41424" marR="41424" marT="20712" marB="20712">
                    <a:lnL w="6350" cap="flat" cmpd="sng" algn="ctr">
                      <a:solidFill>
                        <a:srgbClr val="A0532A"/>
                      </a:solidFill>
                      <a:prstDash val="solid"/>
                      <a:round/>
                      <a:headEnd type="none" w="med" len="med"/>
                      <a:tailEnd type="none" w="med" len="med"/>
                    </a:lnL>
                    <a:lnR w="6350" cap="flat" cmpd="sng" algn="ctr">
                      <a:solidFill>
                        <a:srgbClr val="40562A"/>
                      </a:solidFill>
                      <a:prstDash val="solid"/>
                      <a:round/>
                      <a:headEnd type="none" w="med" len="med"/>
                      <a:tailEnd type="none" w="med" len="med"/>
                    </a:lnR>
                    <a:lnT w="6350" cap="flat" cmpd="sng" algn="ctr">
                      <a:solidFill>
                        <a:srgbClr val="00492A"/>
                      </a:solidFill>
                      <a:prstDash val="solid"/>
                      <a:round/>
                      <a:headEnd type="none" w="med" len="med"/>
                      <a:tailEnd type="none" w="med" len="med"/>
                    </a:lnT>
                    <a:lnB w="6350" cap="flat" cmpd="sng" algn="ctr">
                      <a:solidFill>
                        <a:srgbClr val="40562A"/>
                      </a:solidFill>
                      <a:prstDash val="solid"/>
                      <a:round/>
                      <a:headEnd type="none" w="med" len="med"/>
                      <a:tailEnd type="none" w="med" len="med"/>
                    </a:lnB>
                    <a:solidFill>
                      <a:srgbClr val="E2EFD9"/>
                    </a:solidFill>
                  </a:tcPr>
                </a:tc>
                <a:extLst>
                  <a:ext uri="{0D108BD9-81ED-4DB2-BD59-A6C34878D82A}">
                    <a16:rowId xmlns:a16="http://schemas.microsoft.com/office/drawing/2014/main" val="2950543204"/>
                  </a:ext>
                </a:extLst>
              </a:tr>
              <a:tr h="430807">
                <a:tc>
                  <a:txBody>
                    <a:bodyPr/>
                    <a:lstStyle/>
                    <a:p>
                      <a:pPr algn="just" rtl="0" fontAlgn="base"/>
                      <a:r>
                        <a:rPr lang="nl-NL" sz="1200" b="0" i="0" dirty="0">
                          <a:solidFill>
                            <a:srgbClr val="000000"/>
                          </a:solidFill>
                          <a:effectLst/>
                          <a:latin typeface="Arial" panose="020B0604020202020204" pitchFamily="34" charset="0"/>
                        </a:rPr>
                        <a:t>Omgevingswet  </a:t>
                      </a:r>
                      <a:endParaRPr lang="nl-NL" sz="1800" b="0" i="0" dirty="0">
                        <a:effectLst/>
                      </a:endParaRPr>
                    </a:p>
                  </a:txBody>
                  <a:tcPr marL="41424" marR="41424" marT="20712" marB="20712" anchor="ctr">
                    <a:lnL w="6350" cap="flat" cmpd="sng" algn="ctr">
                      <a:solidFill>
                        <a:srgbClr val="A0532A"/>
                      </a:solidFill>
                      <a:prstDash val="solid"/>
                      <a:round/>
                      <a:headEnd type="none" w="med" len="med"/>
                      <a:tailEnd type="none" w="med" len="med"/>
                    </a:lnL>
                    <a:lnR w="6350" cap="flat" cmpd="sng" algn="ctr">
                      <a:solidFill>
                        <a:srgbClr val="A0532A"/>
                      </a:solidFill>
                      <a:prstDash val="solid"/>
                      <a:round/>
                      <a:headEnd type="none" w="med" len="med"/>
                      <a:tailEnd type="none" w="med" len="med"/>
                    </a:lnR>
                    <a:lnT w="6350" cap="flat" cmpd="sng" algn="ctr">
                      <a:solidFill>
                        <a:srgbClr val="A0532A"/>
                      </a:solidFill>
                      <a:prstDash val="solid"/>
                      <a:round/>
                      <a:headEnd type="none" w="med" len="med"/>
                      <a:tailEnd type="none" w="med" len="med"/>
                    </a:lnT>
                    <a:lnB w="6350" cap="flat" cmpd="sng" algn="ctr">
                      <a:solidFill>
                        <a:srgbClr val="A0532A"/>
                      </a:solidFill>
                      <a:prstDash val="solid"/>
                      <a:round/>
                      <a:headEnd type="none" w="med" len="med"/>
                      <a:tailEnd type="none" w="med" len="med"/>
                    </a:lnB>
                    <a:solidFill>
                      <a:srgbClr val="E2EFD9"/>
                    </a:solidFill>
                  </a:tcPr>
                </a:tc>
                <a:tc>
                  <a:txBody>
                    <a:bodyPr/>
                    <a:lstStyle/>
                    <a:p>
                      <a:pPr algn="l" rtl="0" fontAlgn="base"/>
                      <a:r>
                        <a:rPr lang="nl-NL" sz="1200" b="0" i="0" dirty="0">
                          <a:solidFill>
                            <a:srgbClr val="000000"/>
                          </a:solidFill>
                          <a:effectLst/>
                          <a:latin typeface="Arial" panose="020B0604020202020204" pitchFamily="34" charset="0"/>
                        </a:rPr>
                        <a:t>De 3 pijlers van de wet kennen en de link met Stad en wijk aan kunnen geven  </a:t>
                      </a:r>
                      <a:endParaRPr lang="nl-NL" sz="1800" b="0" i="0" dirty="0">
                        <a:effectLst/>
                      </a:endParaRPr>
                    </a:p>
                  </a:txBody>
                  <a:tcPr marL="41424" marR="41424" marT="20712" marB="20712">
                    <a:lnL w="6350" cap="flat" cmpd="sng" algn="ctr">
                      <a:solidFill>
                        <a:srgbClr val="A0532A"/>
                      </a:solidFill>
                      <a:prstDash val="solid"/>
                      <a:round/>
                      <a:headEnd type="none" w="med" len="med"/>
                      <a:tailEnd type="none" w="med" len="med"/>
                    </a:lnL>
                    <a:lnR w="6350" cap="flat" cmpd="sng" algn="ctr">
                      <a:solidFill>
                        <a:srgbClr val="40562A"/>
                      </a:solidFill>
                      <a:prstDash val="solid"/>
                      <a:round/>
                      <a:headEnd type="none" w="med" len="med"/>
                      <a:tailEnd type="none" w="med" len="med"/>
                    </a:lnR>
                    <a:lnT w="6350" cap="flat" cmpd="sng" algn="ctr">
                      <a:solidFill>
                        <a:srgbClr val="40562A"/>
                      </a:solidFill>
                      <a:prstDash val="solid"/>
                      <a:round/>
                      <a:headEnd type="none" w="med" len="med"/>
                      <a:tailEnd type="none" w="med" len="med"/>
                    </a:lnT>
                    <a:lnB w="6350" cap="flat" cmpd="sng" algn="ctr">
                      <a:solidFill>
                        <a:srgbClr val="40562A"/>
                      </a:solidFill>
                      <a:prstDash val="solid"/>
                      <a:round/>
                      <a:headEnd type="none" w="med" len="med"/>
                      <a:tailEnd type="none" w="med" len="med"/>
                    </a:lnB>
                    <a:solidFill>
                      <a:srgbClr val="E2EFD9"/>
                    </a:solidFill>
                  </a:tcPr>
                </a:tc>
                <a:extLst>
                  <a:ext uri="{0D108BD9-81ED-4DB2-BD59-A6C34878D82A}">
                    <a16:rowId xmlns:a16="http://schemas.microsoft.com/office/drawing/2014/main" val="2559245832"/>
                  </a:ext>
                </a:extLst>
              </a:tr>
              <a:tr h="1067390">
                <a:tc>
                  <a:txBody>
                    <a:bodyPr/>
                    <a:lstStyle/>
                    <a:p>
                      <a:pPr algn="just" rtl="0" fontAlgn="base"/>
                      <a:r>
                        <a:rPr lang="nl-NL" sz="1200" b="0" i="0" dirty="0">
                          <a:solidFill>
                            <a:srgbClr val="000000"/>
                          </a:solidFill>
                          <a:effectLst/>
                          <a:latin typeface="Arial" panose="020B0604020202020204" pitchFamily="34" charset="0"/>
                        </a:rPr>
                        <a:t>Spelen in de stad </a:t>
                      </a:r>
                      <a:endParaRPr lang="nl-NL" sz="1800" b="0" i="0" dirty="0">
                        <a:effectLst/>
                      </a:endParaRPr>
                    </a:p>
                  </a:txBody>
                  <a:tcPr marL="41424" marR="41424" marT="20712" marB="20712" anchor="ctr">
                    <a:lnL w="6350" cap="flat" cmpd="sng" algn="ctr">
                      <a:solidFill>
                        <a:srgbClr val="20632A"/>
                      </a:solidFill>
                      <a:prstDash val="solid"/>
                      <a:round/>
                      <a:headEnd type="none" w="med" len="med"/>
                      <a:tailEnd type="none" w="med" len="med"/>
                    </a:lnL>
                    <a:lnR w="6350" cap="flat" cmpd="sng" algn="ctr">
                      <a:solidFill>
                        <a:srgbClr val="20632A"/>
                      </a:solidFill>
                      <a:prstDash val="solid"/>
                      <a:round/>
                      <a:headEnd type="none" w="med" len="med"/>
                      <a:tailEnd type="none" w="med" len="med"/>
                    </a:lnR>
                    <a:lnT w="6350" cap="flat" cmpd="sng" algn="ctr">
                      <a:solidFill>
                        <a:srgbClr val="A0532A"/>
                      </a:solidFill>
                      <a:prstDash val="solid"/>
                      <a:round/>
                      <a:headEnd type="none" w="med" len="med"/>
                      <a:tailEnd type="none" w="med" len="med"/>
                    </a:lnT>
                    <a:lnB w="6350" cap="flat" cmpd="sng" algn="ctr">
                      <a:solidFill>
                        <a:srgbClr val="20632A"/>
                      </a:solidFill>
                      <a:prstDash val="solid"/>
                      <a:round/>
                      <a:headEnd type="none" w="med" len="med"/>
                      <a:tailEnd type="none" w="med" len="med"/>
                    </a:lnB>
                    <a:solidFill>
                      <a:srgbClr val="E2EFD9"/>
                    </a:solidFill>
                  </a:tcPr>
                </a:tc>
                <a:tc>
                  <a:txBody>
                    <a:bodyPr/>
                    <a:lstStyle/>
                    <a:p>
                      <a:pPr algn="l" rtl="0" fontAlgn="base"/>
                      <a:r>
                        <a:rPr lang="nl-NL" sz="1200" b="0" i="0">
                          <a:solidFill>
                            <a:srgbClr val="000000"/>
                          </a:solidFill>
                          <a:effectLst/>
                          <a:latin typeface="Arial" panose="020B0604020202020204" pitchFamily="34" charset="0"/>
                        </a:rPr>
                        <a:t>De functies kennen van spelen, manieren om de doelgroep te betrekken bij inrichting, functie van  NUSO en IVN kennen.  </a:t>
                      </a:r>
                      <a:endParaRPr lang="nl-NL" sz="1800" b="0" i="0">
                        <a:effectLst/>
                      </a:endParaRPr>
                    </a:p>
                  </a:txBody>
                  <a:tcPr marL="41424" marR="41424" marT="20712" marB="20712">
                    <a:lnL w="6350" cap="flat" cmpd="sng" algn="ctr">
                      <a:solidFill>
                        <a:srgbClr val="20632A"/>
                      </a:solidFill>
                      <a:prstDash val="solid"/>
                      <a:round/>
                      <a:headEnd type="none" w="med" len="med"/>
                      <a:tailEnd type="none" w="med" len="med"/>
                    </a:lnL>
                    <a:lnR w="6350" cap="flat" cmpd="sng" algn="ctr">
                      <a:solidFill>
                        <a:srgbClr val="606C2A"/>
                      </a:solidFill>
                      <a:prstDash val="solid"/>
                      <a:round/>
                      <a:headEnd type="none" w="med" len="med"/>
                      <a:tailEnd type="none" w="med" len="med"/>
                    </a:lnR>
                    <a:lnT w="6350" cap="flat" cmpd="sng" algn="ctr">
                      <a:solidFill>
                        <a:srgbClr val="40562A"/>
                      </a:solidFill>
                      <a:prstDash val="solid"/>
                      <a:round/>
                      <a:headEnd type="none" w="med" len="med"/>
                      <a:tailEnd type="none" w="med" len="med"/>
                    </a:lnT>
                    <a:lnB w="6350" cap="flat" cmpd="sng" algn="ctr">
                      <a:solidFill>
                        <a:srgbClr val="606C2A"/>
                      </a:solidFill>
                      <a:prstDash val="solid"/>
                      <a:round/>
                      <a:headEnd type="none" w="med" len="med"/>
                      <a:tailEnd type="none" w="med" len="med"/>
                    </a:lnB>
                    <a:solidFill>
                      <a:srgbClr val="E2EFD9"/>
                    </a:solidFill>
                  </a:tcPr>
                </a:tc>
                <a:extLst>
                  <a:ext uri="{0D108BD9-81ED-4DB2-BD59-A6C34878D82A}">
                    <a16:rowId xmlns:a16="http://schemas.microsoft.com/office/drawing/2014/main" val="2232376423"/>
                  </a:ext>
                </a:extLst>
              </a:tr>
              <a:tr h="1067390">
                <a:tc>
                  <a:txBody>
                    <a:bodyPr/>
                    <a:lstStyle/>
                    <a:p>
                      <a:pPr algn="just" rtl="0" fontAlgn="base"/>
                      <a:r>
                        <a:rPr lang="nl-NL" sz="1200" b="0" i="0">
                          <a:solidFill>
                            <a:srgbClr val="000000"/>
                          </a:solidFill>
                          <a:effectLst/>
                          <a:latin typeface="Arial" panose="020B0604020202020204" pitchFamily="34" charset="0"/>
                        </a:rPr>
                        <a:t>Stadstuinen  </a:t>
                      </a:r>
                      <a:endParaRPr lang="nl-NL" sz="1800" b="0" i="0">
                        <a:effectLst/>
                      </a:endParaRPr>
                    </a:p>
                  </a:txBody>
                  <a:tcPr marL="41424" marR="41424" marT="20712" marB="20712" anchor="ctr">
                    <a:lnL w="6350" cap="flat" cmpd="sng" algn="ctr">
                      <a:solidFill>
                        <a:srgbClr val="606D2A"/>
                      </a:solidFill>
                      <a:prstDash val="solid"/>
                      <a:round/>
                      <a:headEnd type="none" w="med" len="med"/>
                      <a:tailEnd type="none" w="med" len="med"/>
                    </a:lnL>
                    <a:lnR w="6350" cap="flat" cmpd="sng" algn="ctr">
                      <a:solidFill>
                        <a:srgbClr val="606D2A"/>
                      </a:solidFill>
                      <a:prstDash val="solid"/>
                      <a:round/>
                      <a:headEnd type="none" w="med" len="med"/>
                      <a:tailEnd type="none" w="med" len="med"/>
                    </a:lnR>
                    <a:lnT w="6350" cap="flat" cmpd="sng" algn="ctr">
                      <a:solidFill>
                        <a:srgbClr val="20632A"/>
                      </a:solidFill>
                      <a:prstDash val="solid"/>
                      <a:round/>
                      <a:headEnd type="none" w="med" len="med"/>
                      <a:tailEnd type="none" w="med" len="med"/>
                    </a:lnT>
                    <a:lnB w="6350" cap="flat" cmpd="sng" algn="ctr">
                      <a:solidFill>
                        <a:srgbClr val="606D2A"/>
                      </a:solidFill>
                      <a:prstDash val="solid"/>
                      <a:round/>
                      <a:headEnd type="none" w="med" len="med"/>
                      <a:tailEnd type="none" w="med" len="med"/>
                    </a:lnB>
                    <a:solidFill>
                      <a:srgbClr val="E2EFD9"/>
                    </a:solidFill>
                  </a:tcPr>
                </a:tc>
                <a:tc>
                  <a:txBody>
                    <a:bodyPr/>
                    <a:lstStyle/>
                    <a:p>
                      <a:pPr algn="l" rtl="0" fontAlgn="base"/>
                      <a:r>
                        <a:rPr lang="nl-NL" sz="1200" b="0" i="0" dirty="0">
                          <a:solidFill>
                            <a:srgbClr val="000000"/>
                          </a:solidFill>
                          <a:effectLst/>
                          <a:latin typeface="Arial" panose="020B0604020202020204" pitchFamily="34" charset="0"/>
                        </a:rPr>
                        <a:t>De functies van stadstuinen kennen, manieren om bewoners te betrekken bij inrichting en onderhoud kennen. Weten wat guerrilla </a:t>
                      </a:r>
                      <a:r>
                        <a:rPr lang="nl-NL" sz="1200" b="0" i="0" dirty="0" err="1">
                          <a:solidFill>
                            <a:srgbClr val="000000"/>
                          </a:solidFill>
                          <a:effectLst/>
                          <a:latin typeface="Arial" panose="020B0604020202020204" pitchFamily="34" charset="0"/>
                        </a:rPr>
                        <a:t>gardeners</a:t>
                      </a:r>
                      <a:r>
                        <a:rPr lang="nl-NL" sz="1200" b="0" i="0" dirty="0">
                          <a:solidFill>
                            <a:srgbClr val="000000"/>
                          </a:solidFill>
                          <a:effectLst/>
                          <a:latin typeface="Arial" panose="020B0604020202020204" pitchFamily="34" charset="0"/>
                        </a:rPr>
                        <a:t> doen. </a:t>
                      </a:r>
                      <a:endParaRPr lang="nl-NL" sz="1800" b="0" i="0" dirty="0">
                        <a:effectLst/>
                      </a:endParaRPr>
                    </a:p>
                  </a:txBody>
                  <a:tcPr marL="41424" marR="41424" marT="20712" marB="20712">
                    <a:lnL w="6350" cap="flat" cmpd="sng" algn="ctr">
                      <a:solidFill>
                        <a:srgbClr val="606D2A"/>
                      </a:solidFill>
                      <a:prstDash val="solid"/>
                      <a:round/>
                      <a:headEnd type="none" w="med" len="med"/>
                      <a:tailEnd type="none" w="med" len="med"/>
                    </a:lnL>
                    <a:lnR w="6350" cap="flat" cmpd="sng" algn="ctr">
                      <a:solidFill>
                        <a:srgbClr val="60732A"/>
                      </a:solidFill>
                      <a:prstDash val="solid"/>
                      <a:round/>
                      <a:headEnd type="none" w="med" len="med"/>
                      <a:tailEnd type="none" w="med" len="med"/>
                    </a:lnR>
                    <a:lnT w="6350" cap="flat" cmpd="sng" algn="ctr">
                      <a:solidFill>
                        <a:srgbClr val="606C2A"/>
                      </a:solidFill>
                      <a:prstDash val="solid"/>
                      <a:round/>
                      <a:headEnd type="none" w="med" len="med"/>
                      <a:tailEnd type="none" w="med" len="med"/>
                    </a:lnT>
                    <a:lnB w="6350" cap="flat" cmpd="sng" algn="ctr">
                      <a:solidFill>
                        <a:srgbClr val="60732A"/>
                      </a:solidFill>
                      <a:prstDash val="solid"/>
                      <a:round/>
                      <a:headEnd type="none" w="med" len="med"/>
                      <a:tailEnd type="none" w="med" len="med"/>
                    </a:lnB>
                    <a:solidFill>
                      <a:srgbClr val="E2EFD9"/>
                    </a:solidFill>
                  </a:tcPr>
                </a:tc>
                <a:extLst>
                  <a:ext uri="{0D108BD9-81ED-4DB2-BD59-A6C34878D82A}">
                    <a16:rowId xmlns:a16="http://schemas.microsoft.com/office/drawing/2014/main" val="1620331139"/>
                  </a:ext>
                </a:extLst>
              </a:tr>
              <a:tr h="1393629">
                <a:tc>
                  <a:txBody>
                    <a:bodyPr/>
                    <a:lstStyle/>
                    <a:p>
                      <a:pPr algn="just" rtl="0" fontAlgn="base"/>
                      <a:r>
                        <a:rPr lang="nl-NL" sz="1200" b="0" i="0" dirty="0">
                          <a:solidFill>
                            <a:srgbClr val="000000"/>
                          </a:solidFill>
                          <a:effectLst/>
                          <a:latin typeface="Arial" panose="020B0604020202020204" pitchFamily="34" charset="0"/>
                        </a:rPr>
                        <a:t>Bewonersparticipatie bij de inrichting van een gebied  </a:t>
                      </a:r>
                      <a:endParaRPr lang="nl-NL" sz="1800" b="0" i="0" dirty="0">
                        <a:effectLst/>
                      </a:endParaRPr>
                    </a:p>
                  </a:txBody>
                  <a:tcPr marL="41424" marR="41424" marT="20712" marB="20712" anchor="ctr">
                    <a:lnL w="6350" cap="flat" cmpd="sng" algn="ctr">
                      <a:solidFill>
                        <a:srgbClr val="206F2A"/>
                      </a:solidFill>
                      <a:prstDash val="solid"/>
                      <a:round/>
                      <a:headEnd type="none" w="med" len="med"/>
                      <a:tailEnd type="none" w="med" len="med"/>
                    </a:lnL>
                    <a:lnR w="6350" cap="flat" cmpd="sng" algn="ctr">
                      <a:solidFill>
                        <a:srgbClr val="206F2A"/>
                      </a:solidFill>
                      <a:prstDash val="solid"/>
                      <a:round/>
                      <a:headEnd type="none" w="med" len="med"/>
                      <a:tailEnd type="none" w="med" len="med"/>
                    </a:lnR>
                    <a:lnT w="6350" cap="flat" cmpd="sng" algn="ctr">
                      <a:solidFill>
                        <a:srgbClr val="606D2A"/>
                      </a:solidFill>
                      <a:prstDash val="solid"/>
                      <a:round/>
                      <a:headEnd type="none" w="med" len="med"/>
                      <a:tailEnd type="none" w="med" len="med"/>
                    </a:lnT>
                    <a:lnB w="6350" cap="flat" cmpd="sng" algn="ctr">
                      <a:solidFill>
                        <a:srgbClr val="206F2A"/>
                      </a:solidFill>
                      <a:prstDash val="solid"/>
                      <a:round/>
                      <a:headEnd type="none" w="med" len="med"/>
                      <a:tailEnd type="none" w="med" len="med"/>
                    </a:lnB>
                    <a:solidFill>
                      <a:srgbClr val="E2EFD9"/>
                    </a:solidFill>
                  </a:tcPr>
                </a:tc>
                <a:tc>
                  <a:txBody>
                    <a:bodyPr/>
                    <a:lstStyle/>
                    <a:p>
                      <a:pPr algn="l" rtl="0" fontAlgn="base"/>
                      <a:r>
                        <a:rPr lang="nl-NL" sz="1200" b="0" i="0" dirty="0">
                          <a:solidFill>
                            <a:srgbClr val="000000"/>
                          </a:solidFill>
                          <a:effectLst/>
                          <a:latin typeface="Arial" panose="020B0604020202020204" pitchFamily="34" charset="0"/>
                        </a:rPr>
                        <a:t>Wat is bewonersparticipatie, hoe kun je dat organiseren? Wat is de rol van de gemeente hierbij en welke maatschappelijke organisaties zijn hierbij betrokken.  </a:t>
                      </a:r>
                      <a:endParaRPr lang="nl-NL" sz="1800" b="0" i="0" dirty="0">
                        <a:effectLst/>
                      </a:endParaRPr>
                    </a:p>
                  </a:txBody>
                  <a:tcPr marL="41424" marR="41424" marT="20712" marB="20712">
                    <a:lnL w="6350" cap="flat" cmpd="sng" algn="ctr">
                      <a:solidFill>
                        <a:srgbClr val="206F2A"/>
                      </a:solidFill>
                      <a:prstDash val="solid"/>
                      <a:round/>
                      <a:headEnd type="none" w="med" len="med"/>
                      <a:tailEnd type="none" w="med" len="med"/>
                    </a:lnL>
                    <a:lnR w="6350" cap="flat" cmpd="sng" algn="ctr">
                      <a:solidFill>
                        <a:srgbClr val="C0702A"/>
                      </a:solidFill>
                      <a:prstDash val="solid"/>
                      <a:round/>
                      <a:headEnd type="none" w="med" len="med"/>
                      <a:tailEnd type="none" w="med" len="med"/>
                    </a:lnR>
                    <a:lnT w="6350" cap="flat" cmpd="sng" algn="ctr">
                      <a:solidFill>
                        <a:srgbClr val="60732A"/>
                      </a:solidFill>
                      <a:prstDash val="solid"/>
                      <a:round/>
                      <a:headEnd type="none" w="med" len="med"/>
                      <a:tailEnd type="none" w="med" len="med"/>
                    </a:lnT>
                    <a:lnB w="6350" cap="flat" cmpd="sng" algn="ctr">
                      <a:solidFill>
                        <a:srgbClr val="C0702A"/>
                      </a:solidFill>
                      <a:prstDash val="solid"/>
                      <a:round/>
                      <a:headEnd type="none" w="med" len="med"/>
                      <a:tailEnd type="none" w="med" len="med"/>
                    </a:lnB>
                    <a:solidFill>
                      <a:srgbClr val="E2EFD9"/>
                    </a:solidFill>
                  </a:tcPr>
                </a:tc>
                <a:extLst>
                  <a:ext uri="{0D108BD9-81ED-4DB2-BD59-A6C34878D82A}">
                    <a16:rowId xmlns:a16="http://schemas.microsoft.com/office/drawing/2014/main" val="273067448"/>
                  </a:ext>
                </a:extLst>
              </a:tr>
            </a:tbl>
          </a:graphicData>
        </a:graphic>
      </p:graphicFrame>
    </p:spTree>
    <p:extLst>
      <p:ext uri="{BB962C8B-B14F-4D97-AF65-F5344CB8AC3E}">
        <p14:creationId xmlns:p14="http://schemas.microsoft.com/office/powerpoint/2010/main" val="3743251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96391B-B81B-406C-9D5A-BBC78A096493}"/>
              </a:ext>
            </a:extLst>
          </p:cNvPr>
          <p:cNvSpPr>
            <a:spLocks noGrp="1"/>
          </p:cNvSpPr>
          <p:nvPr>
            <p:ph type="title"/>
          </p:nvPr>
        </p:nvSpPr>
        <p:spPr/>
        <p:txBody>
          <a:bodyPr>
            <a:normAutofit/>
          </a:bodyPr>
          <a:lstStyle/>
          <a:p>
            <a:r>
              <a:rPr lang="nl-NL"/>
              <a:t>Jongeren in de stad</a:t>
            </a:r>
          </a:p>
        </p:txBody>
      </p:sp>
      <p:sp>
        <p:nvSpPr>
          <p:cNvPr id="3" name="Tijdelijke aanduiding voor inhoud 2">
            <a:extLst>
              <a:ext uri="{FF2B5EF4-FFF2-40B4-BE49-F238E27FC236}">
                <a16:creationId xmlns:a16="http://schemas.microsoft.com/office/drawing/2014/main" id="{DD03CA32-6B6A-4987-B38F-C28051AF8E00}"/>
              </a:ext>
            </a:extLst>
          </p:cNvPr>
          <p:cNvSpPr>
            <a:spLocks noGrp="1"/>
          </p:cNvSpPr>
          <p:nvPr>
            <p:ph sz="half" idx="1"/>
          </p:nvPr>
        </p:nvSpPr>
        <p:spPr/>
        <p:txBody>
          <a:bodyPr/>
          <a:lstStyle/>
          <a:p>
            <a:pPr marL="0" indent="0">
              <a:buNone/>
            </a:pPr>
            <a:r>
              <a:rPr lang="nl-NL"/>
              <a:t>11-17	…ongeveer! </a:t>
            </a:r>
          </a:p>
          <a:p>
            <a:r>
              <a:rPr lang="nl-NL"/>
              <a:t>Groei van eigenwaarde en eigen identiteit</a:t>
            </a:r>
          </a:p>
          <a:p>
            <a:r>
              <a:rPr lang="nl-NL"/>
              <a:t>Kritiek soms lastig </a:t>
            </a:r>
          </a:p>
          <a:p>
            <a:r>
              <a:rPr lang="nl-NL"/>
              <a:t>Motorische maar ook sociaal-emotionele ontwikkelingen maar spurt </a:t>
            </a:r>
          </a:p>
          <a:p>
            <a:r>
              <a:rPr lang="nl-NL"/>
              <a:t>Conflicten </a:t>
            </a:r>
          </a:p>
          <a:p>
            <a:r>
              <a:rPr lang="nl-NL"/>
              <a:t>Contact met leeftijdsgenoten </a:t>
            </a:r>
          </a:p>
          <a:p>
            <a:r>
              <a:rPr lang="nl-NL"/>
              <a:t>Geen sleur </a:t>
            </a:r>
          </a:p>
          <a:p>
            <a:endParaRPr lang="nl-NL"/>
          </a:p>
        </p:txBody>
      </p:sp>
      <p:sp>
        <p:nvSpPr>
          <p:cNvPr id="4" name="Tijdelijke aanduiding voor inhoud 3">
            <a:extLst>
              <a:ext uri="{FF2B5EF4-FFF2-40B4-BE49-F238E27FC236}">
                <a16:creationId xmlns:a16="http://schemas.microsoft.com/office/drawing/2014/main" id="{144F4A4B-CF23-4021-9F07-CCB6D3AEC21E}"/>
              </a:ext>
            </a:extLst>
          </p:cNvPr>
          <p:cNvSpPr>
            <a:spLocks noGrp="1"/>
          </p:cNvSpPr>
          <p:nvPr>
            <p:ph sz="half" idx="2"/>
          </p:nvPr>
        </p:nvSpPr>
        <p:spPr/>
        <p:txBody>
          <a:bodyPr/>
          <a:lstStyle/>
          <a:p>
            <a:r>
              <a:rPr lang="nl-NL"/>
              <a:t>18-26… ongeveer!</a:t>
            </a:r>
          </a:p>
          <a:p>
            <a:r>
              <a:rPr lang="nl-NL"/>
              <a:t>Plaats gevonden</a:t>
            </a:r>
          </a:p>
          <a:p>
            <a:r>
              <a:rPr lang="nl-NL"/>
              <a:t>Eigen verantwoordelijkheid beter aankunnen</a:t>
            </a:r>
          </a:p>
          <a:p>
            <a:r>
              <a:rPr lang="nl-NL"/>
              <a:t>Meedenken en meewerken  </a:t>
            </a:r>
          </a:p>
          <a:p>
            <a:r>
              <a:rPr lang="nl-NL"/>
              <a:t>Meepraten en argumenten in plaats van conflicten</a:t>
            </a:r>
          </a:p>
          <a:p>
            <a:r>
              <a:rPr lang="nl-NL"/>
              <a:t>Groep blijft belangrijk </a:t>
            </a:r>
          </a:p>
          <a:p>
            <a:endParaRPr lang="nl-NL"/>
          </a:p>
          <a:p>
            <a:endParaRPr lang="nl-NL"/>
          </a:p>
        </p:txBody>
      </p:sp>
      <p:sp>
        <p:nvSpPr>
          <p:cNvPr id="5" name="Tijdelijke aanduiding voor datum 4">
            <a:extLst>
              <a:ext uri="{FF2B5EF4-FFF2-40B4-BE49-F238E27FC236}">
                <a16:creationId xmlns:a16="http://schemas.microsoft.com/office/drawing/2014/main" id="{6AC4BFBA-AF17-43EF-A50A-49395494DA1F}"/>
              </a:ext>
            </a:extLst>
          </p:cNvPr>
          <p:cNvSpPr>
            <a:spLocks noGrp="1"/>
          </p:cNvSpPr>
          <p:nvPr>
            <p:ph type="dt" sz="half" idx="10"/>
          </p:nvPr>
        </p:nvSpPr>
        <p:spPr/>
        <p:txBody>
          <a:bodyPr/>
          <a:lstStyle/>
          <a:p>
            <a:fld id="{51DA9AC1-3B9A-40CE-98D7-5F98568B867E}" type="datetime1">
              <a:rPr lang="en-US" smtClean="0"/>
              <a:t>6/19/2020</a:t>
            </a:fld>
            <a:endParaRPr lang="en-US"/>
          </a:p>
        </p:txBody>
      </p:sp>
      <p:sp>
        <p:nvSpPr>
          <p:cNvPr id="6" name="Tijdelijke aanduiding voor voettekst 5">
            <a:extLst>
              <a:ext uri="{FF2B5EF4-FFF2-40B4-BE49-F238E27FC236}">
                <a16:creationId xmlns:a16="http://schemas.microsoft.com/office/drawing/2014/main" id="{816068CB-6A8B-4BC5-81C0-5C50EE38F633}"/>
              </a:ext>
            </a:extLst>
          </p:cNvPr>
          <p:cNvSpPr>
            <a:spLocks noGrp="1"/>
          </p:cNvSpPr>
          <p:nvPr>
            <p:ph type="ftr" sz="quarter" idx="11"/>
          </p:nvPr>
        </p:nvSpPr>
        <p:spPr/>
        <p:txBody>
          <a:bodyPr/>
          <a:lstStyle/>
          <a:p>
            <a:r>
              <a:rPr lang="en-US"/>
              <a:t>Sample Footer Text</a:t>
            </a:r>
          </a:p>
        </p:txBody>
      </p:sp>
      <p:sp>
        <p:nvSpPr>
          <p:cNvPr id="7" name="Tijdelijke aanduiding voor dianummer 6">
            <a:extLst>
              <a:ext uri="{FF2B5EF4-FFF2-40B4-BE49-F238E27FC236}">
                <a16:creationId xmlns:a16="http://schemas.microsoft.com/office/drawing/2014/main" id="{5D885F01-48DD-420D-8EFF-0235F6D2A283}"/>
              </a:ext>
            </a:extLst>
          </p:cNvPr>
          <p:cNvSpPr>
            <a:spLocks noGrp="1"/>
          </p:cNvSpPr>
          <p:nvPr>
            <p:ph type="sldNum" sz="quarter" idx="12"/>
          </p:nvPr>
        </p:nvSpPr>
        <p:spPr/>
        <p:txBody>
          <a:bodyPr/>
          <a:lstStyle/>
          <a:p>
            <a:fld id="{DFDF98CC-160E-494C-8C3C-8CDC5FA257DE}" type="slidenum">
              <a:rPr lang="en-US" smtClean="0"/>
              <a:t>30</a:t>
            </a:fld>
            <a:endParaRPr lang="en-US"/>
          </a:p>
        </p:txBody>
      </p:sp>
      <p:sp>
        <p:nvSpPr>
          <p:cNvPr id="8" name="Tekstvak 7">
            <a:extLst>
              <a:ext uri="{FF2B5EF4-FFF2-40B4-BE49-F238E27FC236}">
                <a16:creationId xmlns:a16="http://schemas.microsoft.com/office/drawing/2014/main" id="{00507998-7077-4694-AEC3-8A452CB1D75C}"/>
              </a:ext>
            </a:extLst>
          </p:cNvPr>
          <p:cNvSpPr txBox="1"/>
          <p:nvPr/>
        </p:nvSpPr>
        <p:spPr>
          <a:xfrm>
            <a:off x="6572250" y="491216"/>
            <a:ext cx="4781550" cy="923330"/>
          </a:xfrm>
          <a:prstGeom prst="rect">
            <a:avLst/>
          </a:prstGeom>
          <a:solidFill>
            <a:schemeClr val="bg2"/>
          </a:solidFill>
        </p:spPr>
        <p:txBody>
          <a:bodyPr wrap="square" rtlCol="0">
            <a:spAutoFit/>
          </a:bodyPr>
          <a:lstStyle/>
          <a:p>
            <a:pPr algn="ctr"/>
            <a:r>
              <a:rPr lang="nl-NL"/>
              <a:t>In les 2 aandacht voor mensen met afstand  tot arbeidsmarkt </a:t>
            </a:r>
          </a:p>
          <a:p>
            <a:pPr algn="ctr"/>
            <a:r>
              <a:rPr lang="nl-NL"/>
              <a:t>In les 4 aandacht voor doelgroep ‘kinderen’ </a:t>
            </a:r>
          </a:p>
          <a:p>
            <a:pPr algn="ctr"/>
            <a:r>
              <a:rPr lang="nl-NL"/>
              <a:t>In les 5 aandacht voor doelgroep ‘volwassenen’ </a:t>
            </a:r>
          </a:p>
        </p:txBody>
      </p:sp>
    </p:spTree>
    <p:extLst>
      <p:ext uri="{BB962C8B-B14F-4D97-AF65-F5344CB8AC3E}">
        <p14:creationId xmlns:p14="http://schemas.microsoft.com/office/powerpoint/2010/main" val="2918192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18028-6F2A-4537-B33D-B1FA7C1FBB3B}"/>
              </a:ext>
            </a:extLst>
          </p:cNvPr>
          <p:cNvSpPr>
            <a:spLocks noGrp="1"/>
          </p:cNvSpPr>
          <p:nvPr>
            <p:ph type="title"/>
          </p:nvPr>
        </p:nvSpPr>
        <p:spPr/>
        <p:txBody>
          <a:bodyPr>
            <a:normAutofit fontScale="90000"/>
          </a:bodyPr>
          <a:lstStyle/>
          <a:p>
            <a:r>
              <a:rPr lang="nl-NL"/>
              <a:t>Jongeren betrekken bij de inrichting van een gebied : </a:t>
            </a:r>
          </a:p>
        </p:txBody>
      </p:sp>
      <p:sp>
        <p:nvSpPr>
          <p:cNvPr id="3" name="Tijdelijke aanduiding voor datum 2">
            <a:extLst>
              <a:ext uri="{FF2B5EF4-FFF2-40B4-BE49-F238E27FC236}">
                <a16:creationId xmlns:a16="http://schemas.microsoft.com/office/drawing/2014/main" id="{C126DE7B-8406-45CE-B001-5401BF04BCFE}"/>
              </a:ext>
            </a:extLst>
          </p:cNvPr>
          <p:cNvSpPr>
            <a:spLocks noGrp="1"/>
          </p:cNvSpPr>
          <p:nvPr>
            <p:ph type="dt" sz="half" idx="10"/>
          </p:nvPr>
        </p:nvSpPr>
        <p:spPr/>
        <p:txBody>
          <a:bodyPr/>
          <a:lstStyle/>
          <a:p>
            <a:fld id="{9A5F49B0-F0A6-4806-8662-5FD789F4D2D3}" type="datetime1">
              <a:rPr lang="en-US" smtClean="0"/>
              <a:t>6/19/2020</a:t>
            </a:fld>
            <a:endParaRPr lang="en-US"/>
          </a:p>
        </p:txBody>
      </p:sp>
      <p:sp>
        <p:nvSpPr>
          <p:cNvPr id="4" name="Tijdelijke aanduiding voor voettekst 3">
            <a:extLst>
              <a:ext uri="{FF2B5EF4-FFF2-40B4-BE49-F238E27FC236}">
                <a16:creationId xmlns:a16="http://schemas.microsoft.com/office/drawing/2014/main" id="{2810A5D4-9D12-4265-9D52-DB3EC684367A}"/>
              </a:ext>
            </a:extLst>
          </p:cNvPr>
          <p:cNvSpPr>
            <a:spLocks noGrp="1"/>
          </p:cNvSpPr>
          <p:nvPr>
            <p:ph type="ftr" sz="quarter" idx="11"/>
          </p:nvPr>
        </p:nvSpPr>
        <p:spPr/>
        <p:txBody>
          <a:bodyPr/>
          <a:lstStyle/>
          <a:p>
            <a:r>
              <a:rPr lang="en-US"/>
              <a:t>Sample Footer Text</a:t>
            </a:r>
          </a:p>
        </p:txBody>
      </p:sp>
      <p:sp>
        <p:nvSpPr>
          <p:cNvPr id="5" name="Tijdelijke aanduiding voor dianummer 4">
            <a:extLst>
              <a:ext uri="{FF2B5EF4-FFF2-40B4-BE49-F238E27FC236}">
                <a16:creationId xmlns:a16="http://schemas.microsoft.com/office/drawing/2014/main" id="{05B74848-98C0-43FC-A174-64642EDF4FAF}"/>
              </a:ext>
            </a:extLst>
          </p:cNvPr>
          <p:cNvSpPr>
            <a:spLocks noGrp="1"/>
          </p:cNvSpPr>
          <p:nvPr>
            <p:ph type="sldNum" sz="quarter" idx="12"/>
          </p:nvPr>
        </p:nvSpPr>
        <p:spPr/>
        <p:txBody>
          <a:bodyPr/>
          <a:lstStyle/>
          <a:p>
            <a:fld id="{DFDF98CC-160E-494C-8C3C-8CDC5FA257DE}" type="slidenum">
              <a:rPr lang="en-US" smtClean="0"/>
              <a:t>31</a:t>
            </a:fld>
            <a:endParaRPr lang="en-US"/>
          </a:p>
        </p:txBody>
      </p:sp>
      <p:sp>
        <p:nvSpPr>
          <p:cNvPr id="7" name="Tekstvak 6">
            <a:extLst>
              <a:ext uri="{FF2B5EF4-FFF2-40B4-BE49-F238E27FC236}">
                <a16:creationId xmlns:a16="http://schemas.microsoft.com/office/drawing/2014/main" id="{9F762234-4FF7-44DD-9AC7-25607D4C2079}"/>
              </a:ext>
            </a:extLst>
          </p:cNvPr>
          <p:cNvSpPr txBox="1"/>
          <p:nvPr/>
        </p:nvSpPr>
        <p:spPr>
          <a:xfrm>
            <a:off x="859536" y="1288455"/>
            <a:ext cx="10591800" cy="5016758"/>
          </a:xfrm>
          <a:prstGeom prst="rect">
            <a:avLst/>
          </a:prstGeom>
          <a:noFill/>
        </p:spPr>
        <p:txBody>
          <a:bodyPr wrap="square" rtlCol="0">
            <a:spAutoFit/>
          </a:bodyPr>
          <a:lstStyle/>
          <a:p>
            <a:endParaRPr lang="nl-NL" sz="3200"/>
          </a:p>
          <a:p>
            <a:r>
              <a:rPr lang="nl-NL" sz="3200"/>
              <a:t>Wat is dan belangrijk?!</a:t>
            </a:r>
          </a:p>
          <a:p>
            <a:pPr marL="457200" indent="-457200">
              <a:buFontTx/>
              <a:buChar char="-"/>
            </a:pPr>
            <a:r>
              <a:rPr lang="nl-NL" sz="3200"/>
              <a:t>Aansluiten bij leefwereld, taal en cultuur van de jongeren, geen kinderachtige toestanden.</a:t>
            </a:r>
          </a:p>
          <a:p>
            <a:pPr marL="457200" indent="-457200">
              <a:buFontTx/>
              <a:buChar char="-"/>
            </a:pPr>
            <a:r>
              <a:rPr lang="nl-NL" sz="3200"/>
              <a:t>Aansluiten bij hun behoefte, ideeën of wensen.</a:t>
            </a:r>
          </a:p>
          <a:p>
            <a:pPr marL="457200" indent="-457200">
              <a:buFontTx/>
              <a:buChar char="-"/>
            </a:pPr>
            <a:r>
              <a:rPr lang="nl-NL" sz="3200"/>
              <a:t>Serieus nemen, verantwoordelijkheid geven.</a:t>
            </a:r>
          </a:p>
          <a:p>
            <a:pPr marL="457200" indent="-457200">
              <a:buFontTx/>
              <a:buChar char="-"/>
            </a:pPr>
            <a:r>
              <a:rPr lang="nl-NL" sz="3200"/>
              <a:t>Afspraken nakomen, open en jezelf zijn</a:t>
            </a:r>
          </a:p>
          <a:p>
            <a:pPr marL="457200" indent="-457200">
              <a:buFontTx/>
              <a:buChar char="-"/>
            </a:pPr>
            <a:r>
              <a:rPr lang="nl-NL" sz="3200"/>
              <a:t>???  </a:t>
            </a:r>
          </a:p>
          <a:p>
            <a:pPr marL="457200" indent="-457200">
              <a:buFontTx/>
              <a:buChar char="-"/>
            </a:pPr>
            <a:endParaRPr lang="nl-NL" sz="3200"/>
          </a:p>
          <a:p>
            <a:r>
              <a:rPr lang="nl-NL" sz="3200">
                <a:solidFill>
                  <a:schemeClr val="bg1"/>
                </a:solidFill>
              </a:rPr>
              <a:t>Wanneer zou jij meedoen of meedenken? </a:t>
            </a:r>
          </a:p>
        </p:txBody>
      </p:sp>
    </p:spTree>
    <p:extLst>
      <p:ext uri="{BB962C8B-B14F-4D97-AF65-F5344CB8AC3E}">
        <p14:creationId xmlns:p14="http://schemas.microsoft.com/office/powerpoint/2010/main" val="3228746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53564-0C36-4C68-826A-6AD5FE48A5C2}"/>
              </a:ext>
            </a:extLst>
          </p:cNvPr>
          <p:cNvSpPr>
            <a:spLocks noGrp="1"/>
          </p:cNvSpPr>
          <p:nvPr>
            <p:ph type="title"/>
          </p:nvPr>
        </p:nvSpPr>
        <p:spPr/>
        <p:txBody>
          <a:bodyPr/>
          <a:lstStyle/>
          <a:p>
            <a:r>
              <a:rPr lang="nl-NL" dirty="0"/>
              <a:t>Nieuwe input </a:t>
            </a:r>
          </a:p>
        </p:txBody>
      </p:sp>
      <p:sp>
        <p:nvSpPr>
          <p:cNvPr id="3" name="Tijdelijke aanduiding voor tekst 2">
            <a:extLst>
              <a:ext uri="{FF2B5EF4-FFF2-40B4-BE49-F238E27FC236}">
                <a16:creationId xmlns:a16="http://schemas.microsoft.com/office/drawing/2014/main" id="{2AD76C41-2E21-426A-B10B-17196660020C}"/>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077542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81BF69-E9D5-4A7D-BC7B-3249C31E23B6}"/>
              </a:ext>
            </a:extLst>
          </p:cNvPr>
          <p:cNvSpPr>
            <a:spLocks noGrp="1"/>
          </p:cNvSpPr>
          <p:nvPr>
            <p:ph type="title"/>
          </p:nvPr>
        </p:nvSpPr>
        <p:spPr/>
        <p:txBody>
          <a:bodyPr/>
          <a:lstStyle/>
          <a:p>
            <a:r>
              <a:rPr lang="nl-NL"/>
              <a:t>Doelgroep jongeren: jeugdcultuur</a:t>
            </a:r>
            <a:endParaRPr lang="nl-NL" dirty="0"/>
          </a:p>
        </p:txBody>
      </p:sp>
      <p:sp>
        <p:nvSpPr>
          <p:cNvPr id="3" name="Tijdelijke aanduiding voor inhoud 2">
            <a:extLst>
              <a:ext uri="{FF2B5EF4-FFF2-40B4-BE49-F238E27FC236}">
                <a16:creationId xmlns:a16="http://schemas.microsoft.com/office/drawing/2014/main" id="{F068E19D-8A87-4DD9-A2DF-3D27EEED0137}"/>
              </a:ext>
            </a:extLst>
          </p:cNvPr>
          <p:cNvSpPr>
            <a:spLocks noGrp="1"/>
          </p:cNvSpPr>
          <p:nvPr>
            <p:ph idx="1"/>
          </p:nvPr>
        </p:nvSpPr>
        <p:spPr/>
        <p:txBody>
          <a:bodyPr/>
          <a:lstStyle/>
          <a:p>
            <a:r>
              <a:rPr lang="nl-NL" dirty="0"/>
              <a:t>Jeugdcultuur is het geheel van culturele uitingen en belevingen dat specifiek leeft in jongerengroepen. Muziek en kleding zijn hierbij heel belangrijk.</a:t>
            </a:r>
          </a:p>
          <a:p>
            <a:r>
              <a:rPr lang="nl-NL" dirty="0"/>
              <a:t>Maar het is meer dan alleen de buitenkant, het heeft ook te maken met normen en waarden (vrijheid/positief/negatief/conservatief </a:t>
            </a:r>
            <a:r>
              <a:rPr lang="nl-NL" dirty="0" err="1"/>
              <a:t>etc</a:t>
            </a:r>
            <a:r>
              <a:rPr lang="nl-NL" dirty="0"/>
              <a:t>)</a:t>
            </a:r>
          </a:p>
          <a:p>
            <a:r>
              <a:rPr lang="nl-NL" dirty="0"/>
              <a:t>Er zijn ontzettend veel verschillende jeugdculturen : skaters, </a:t>
            </a:r>
            <a:r>
              <a:rPr lang="nl-NL" dirty="0" err="1"/>
              <a:t>gotic</a:t>
            </a:r>
            <a:r>
              <a:rPr lang="nl-NL" dirty="0"/>
              <a:t>, </a:t>
            </a:r>
            <a:r>
              <a:rPr lang="nl-NL" dirty="0" err="1"/>
              <a:t>etc</a:t>
            </a:r>
            <a:r>
              <a:rPr lang="nl-NL" dirty="0"/>
              <a:t> </a:t>
            </a:r>
            <a:r>
              <a:rPr lang="nl-NL" dirty="0" err="1"/>
              <a:t>etc</a:t>
            </a:r>
            <a:r>
              <a:rPr lang="nl-NL" dirty="0"/>
              <a:t> maar veel jongeren zijn niet in één hokje te vangen en combineren ook culturen. Het gaat altijd om ontwikkelen van de eigen identiteit. </a:t>
            </a:r>
            <a:r>
              <a:rPr lang="nl-NL" u="sng" dirty="0"/>
              <a:t>Wie ben ik en wat wil ik uitstralen?</a:t>
            </a:r>
          </a:p>
          <a:p>
            <a:r>
              <a:rPr lang="nl-NL" dirty="0"/>
              <a:t>Kijk op </a:t>
            </a:r>
            <a:r>
              <a:rPr lang="nl-NL" dirty="0">
                <a:hlinkClick r:id="rId2"/>
              </a:rPr>
              <a:t>www.mens-en-samenleving.infonu.nl</a:t>
            </a:r>
            <a:r>
              <a:rPr lang="nl-NL" dirty="0"/>
              <a:t> </a:t>
            </a:r>
          </a:p>
        </p:txBody>
      </p:sp>
    </p:spTree>
    <p:extLst>
      <p:ext uri="{BB962C8B-B14F-4D97-AF65-F5344CB8AC3E}">
        <p14:creationId xmlns:p14="http://schemas.microsoft.com/office/powerpoint/2010/main" val="2237099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FF462797-7B23-4D64-9C12-E6CEB5710738}"/>
              </a:ext>
            </a:extLst>
          </p:cNvPr>
          <p:cNvSpPr txBox="1">
            <a:spLocks/>
          </p:cNvSpPr>
          <p:nvPr/>
        </p:nvSpPr>
        <p:spPr>
          <a:xfrm>
            <a:off x="445770" y="564134"/>
            <a:ext cx="10515600" cy="4251960"/>
          </a:xfrm>
          <a:prstGeom prst="rect">
            <a:avLst/>
          </a:prstGeom>
        </p:spPr>
        <p:txBody>
          <a:bodyPr>
            <a:normAutofit fontScale="77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Als je de jeugdculturen goed kent in een stad of dorp, kun je je beleid en projecten daar ook op afstemmen. Als er bijvoorbeeld een heel grote groep skaters is, zal de wens voor een skatebaan grote kans maken. Ook dan moet je weer doelgroeponderzoek doen en de jongeren zelf betrekken. </a:t>
            </a:r>
          </a:p>
          <a:p>
            <a:r>
              <a:rPr lang="nl-NL" dirty="0"/>
              <a:t>Als er een wijk heel veel </a:t>
            </a:r>
            <a:r>
              <a:rPr lang="nl-NL" u="sng" dirty="0"/>
              <a:t>diversiteit</a:t>
            </a:r>
            <a:r>
              <a:rPr lang="nl-NL" dirty="0"/>
              <a:t> is (dus heel veel verschillende culturen en leefstijlen) wordt het lastiger om één bepaalde voorziening te treffen. Dan moet je nog meer kijken wat ze overeenkomen en nieuwe methoden toepassen om die jongeren te betrekken. Daar zijn jongerenwerkers voor opgeleid. </a:t>
            </a:r>
          </a:p>
          <a:p>
            <a:r>
              <a:rPr lang="nl-NL" dirty="0"/>
              <a:t>Jongeren kunnen grote invloed hebben op de leefbaarheid. Denk aan een wijk met heel veel studenten, of denk aan een wijk waar heel veel jongeren geen startkwalificatie hebben. Daar moet je dan ook rekening mee houden met je plannen en inzet van beroepskrachten</a:t>
            </a:r>
          </a:p>
          <a:p>
            <a:r>
              <a:rPr lang="nl-NL" dirty="0"/>
              <a:t>Maar met 80% van de jeugd gaat het gelukkig goed, 15% minder en om 5 % maken we ons grote zorgen. En vaak gaat het tijdelijk even minder door omstandigheden en komt het ook weer goed. </a:t>
            </a:r>
          </a:p>
        </p:txBody>
      </p:sp>
      <p:pic>
        <p:nvPicPr>
          <p:cNvPr id="3" name="Afbeelding 2">
            <a:extLst>
              <a:ext uri="{FF2B5EF4-FFF2-40B4-BE49-F238E27FC236}">
                <a16:creationId xmlns:a16="http://schemas.microsoft.com/office/drawing/2014/main" id="{DD7C6A1C-CC19-4AB8-BF93-0ADA3A91841B}"/>
              </a:ext>
            </a:extLst>
          </p:cNvPr>
          <p:cNvPicPr>
            <a:picLocks noChangeAspect="1"/>
          </p:cNvPicPr>
          <p:nvPr/>
        </p:nvPicPr>
        <p:blipFill>
          <a:blip r:embed="rId2"/>
          <a:stretch>
            <a:fillRect/>
          </a:stretch>
        </p:blipFill>
        <p:spPr>
          <a:xfrm>
            <a:off x="7914640" y="4200611"/>
            <a:ext cx="3295967" cy="2468794"/>
          </a:xfrm>
          <a:prstGeom prst="rect">
            <a:avLst/>
          </a:prstGeom>
        </p:spPr>
      </p:pic>
    </p:spTree>
    <p:extLst>
      <p:ext uri="{BB962C8B-B14F-4D97-AF65-F5344CB8AC3E}">
        <p14:creationId xmlns:p14="http://schemas.microsoft.com/office/powerpoint/2010/main" val="3067286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DF75F4-B29E-4570-9A88-30236913FC25}"/>
              </a:ext>
            </a:extLst>
          </p:cNvPr>
          <p:cNvSpPr>
            <a:spLocks noGrp="1"/>
          </p:cNvSpPr>
          <p:nvPr>
            <p:ph type="title"/>
          </p:nvPr>
        </p:nvSpPr>
        <p:spPr/>
        <p:txBody>
          <a:bodyPr/>
          <a:lstStyle/>
          <a:p>
            <a:r>
              <a:rPr lang="nl-NL" dirty="0"/>
              <a:t>Taken gemeente</a:t>
            </a:r>
          </a:p>
        </p:txBody>
      </p:sp>
      <p:sp>
        <p:nvSpPr>
          <p:cNvPr id="3" name="Tijdelijke aanduiding voor inhoud 2">
            <a:extLst>
              <a:ext uri="{FF2B5EF4-FFF2-40B4-BE49-F238E27FC236}">
                <a16:creationId xmlns:a16="http://schemas.microsoft.com/office/drawing/2014/main" id="{6A5ADA28-86E8-4EBD-83B2-B294FBD55F86}"/>
              </a:ext>
            </a:extLst>
          </p:cNvPr>
          <p:cNvSpPr>
            <a:spLocks noGrp="1"/>
          </p:cNvSpPr>
          <p:nvPr>
            <p:ph idx="1"/>
          </p:nvPr>
        </p:nvSpPr>
        <p:spPr/>
        <p:txBody>
          <a:bodyPr>
            <a:normAutofit fontScale="85000" lnSpcReduction="20000"/>
          </a:bodyPr>
          <a:lstStyle/>
          <a:p>
            <a:r>
              <a:rPr lang="nl-NL" dirty="0"/>
              <a:t>Een gemeente heeft een aantal wettelijke taken (basis voor alle inwoners):</a:t>
            </a:r>
          </a:p>
          <a:p>
            <a:r>
              <a:rPr lang="nl-NL" dirty="0"/>
              <a:t>Huisvesting </a:t>
            </a:r>
          </a:p>
          <a:p>
            <a:r>
              <a:rPr lang="nl-NL" dirty="0"/>
              <a:t>Zorg/gezondheid</a:t>
            </a:r>
          </a:p>
          <a:p>
            <a:r>
              <a:rPr lang="nl-NL" dirty="0"/>
              <a:t>Veiligheid en openbare orde</a:t>
            </a:r>
          </a:p>
          <a:p>
            <a:r>
              <a:rPr lang="nl-NL" dirty="0"/>
              <a:t>Onderwijs</a:t>
            </a:r>
          </a:p>
          <a:p>
            <a:r>
              <a:rPr lang="nl-NL" dirty="0"/>
              <a:t>Sociaal minimum (inkomen)</a:t>
            </a:r>
          </a:p>
          <a:p>
            <a:r>
              <a:rPr lang="nl-NL" dirty="0"/>
              <a:t>Participatie (vanaf 2021 in de nieuwe </a:t>
            </a:r>
            <a:r>
              <a:rPr lang="nl-NL" dirty="0" err="1"/>
              <a:t>Omgevingwet</a:t>
            </a:r>
            <a:r>
              <a:rPr lang="nl-NL" dirty="0"/>
              <a:t>: dialoog met bewoners en bedrijven)</a:t>
            </a:r>
          </a:p>
          <a:p>
            <a:pPr marL="0" indent="0">
              <a:buNone/>
            </a:pPr>
            <a:endParaRPr lang="nl-NL" dirty="0"/>
          </a:p>
          <a:p>
            <a:pPr marL="0" indent="0">
              <a:buNone/>
            </a:pPr>
            <a:r>
              <a:rPr lang="nl-NL" sz="3300" i="1" dirty="0"/>
              <a:t>Niet wettelijk zijn dus leefbaarheid/sociale samenhang/wijkgericht werken etc.</a:t>
            </a:r>
          </a:p>
        </p:txBody>
      </p:sp>
      <p:pic>
        <p:nvPicPr>
          <p:cNvPr id="4" name="Afbeelding 3">
            <a:extLst>
              <a:ext uri="{FF2B5EF4-FFF2-40B4-BE49-F238E27FC236}">
                <a16:creationId xmlns:a16="http://schemas.microsoft.com/office/drawing/2014/main" id="{A0F22FF7-425E-4789-82DE-616EDA414BF5}"/>
              </a:ext>
            </a:extLst>
          </p:cNvPr>
          <p:cNvPicPr>
            <a:picLocks noChangeAspect="1"/>
          </p:cNvPicPr>
          <p:nvPr/>
        </p:nvPicPr>
        <p:blipFill>
          <a:blip r:embed="rId2"/>
          <a:stretch>
            <a:fillRect/>
          </a:stretch>
        </p:blipFill>
        <p:spPr>
          <a:xfrm>
            <a:off x="7734300" y="2001202"/>
            <a:ext cx="3619500" cy="1266825"/>
          </a:xfrm>
          <a:prstGeom prst="rect">
            <a:avLst/>
          </a:prstGeom>
        </p:spPr>
      </p:pic>
    </p:spTree>
    <p:extLst>
      <p:ext uri="{BB962C8B-B14F-4D97-AF65-F5344CB8AC3E}">
        <p14:creationId xmlns:p14="http://schemas.microsoft.com/office/powerpoint/2010/main" val="53590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A04EA-2CFE-41E0-A81F-B28794186A31}"/>
              </a:ext>
            </a:extLst>
          </p:cNvPr>
          <p:cNvSpPr>
            <a:spLocks noGrp="1"/>
          </p:cNvSpPr>
          <p:nvPr>
            <p:ph type="title"/>
          </p:nvPr>
        </p:nvSpPr>
        <p:spPr/>
        <p:txBody>
          <a:bodyPr/>
          <a:lstStyle/>
          <a:p>
            <a:r>
              <a:rPr lang="nl-NL" dirty="0"/>
              <a:t>Woningbouwcorporaties</a:t>
            </a:r>
          </a:p>
        </p:txBody>
      </p:sp>
      <p:sp>
        <p:nvSpPr>
          <p:cNvPr id="3" name="Tijdelijke aanduiding voor inhoud 2">
            <a:extLst>
              <a:ext uri="{FF2B5EF4-FFF2-40B4-BE49-F238E27FC236}">
                <a16:creationId xmlns:a16="http://schemas.microsoft.com/office/drawing/2014/main" id="{108EC197-E97C-4FA7-9234-C4C73AA66B98}"/>
              </a:ext>
            </a:extLst>
          </p:cNvPr>
          <p:cNvSpPr>
            <a:spLocks noGrp="1"/>
          </p:cNvSpPr>
          <p:nvPr>
            <p:ph idx="1"/>
          </p:nvPr>
        </p:nvSpPr>
        <p:spPr>
          <a:xfrm>
            <a:off x="838200" y="1929384"/>
            <a:ext cx="5257800" cy="4251960"/>
          </a:xfrm>
        </p:spPr>
        <p:txBody>
          <a:bodyPr>
            <a:normAutofit/>
          </a:bodyPr>
          <a:lstStyle/>
          <a:p>
            <a:r>
              <a:rPr lang="nl-NL" sz="2400" dirty="0"/>
              <a:t>Wonen </a:t>
            </a:r>
            <a:r>
              <a:rPr lang="nl-NL" sz="2400" dirty="0" err="1"/>
              <a:t>Breburg</a:t>
            </a:r>
            <a:r>
              <a:rPr lang="nl-NL" sz="2400" dirty="0"/>
              <a:t>, </a:t>
            </a:r>
            <a:r>
              <a:rPr lang="nl-NL" sz="2400" dirty="0" err="1"/>
              <a:t>Tiwos</a:t>
            </a:r>
            <a:r>
              <a:rPr lang="nl-NL" sz="2400" dirty="0"/>
              <a:t> en TBV zijn grote corporaties in Tilburg</a:t>
            </a:r>
          </a:p>
          <a:p>
            <a:r>
              <a:rPr lang="nl-NL" sz="2400" dirty="0"/>
              <a:t>Corporaties heeft 3 functies:</a:t>
            </a:r>
          </a:p>
          <a:p>
            <a:pPr marL="0" indent="0">
              <a:buNone/>
            </a:pPr>
            <a:r>
              <a:rPr lang="nl-NL" sz="2400" dirty="0"/>
              <a:t>1. zorgen voor betaalbare woningen in de sociale huursector</a:t>
            </a:r>
          </a:p>
          <a:p>
            <a:pPr marL="0" indent="0">
              <a:buNone/>
            </a:pPr>
            <a:r>
              <a:rPr lang="nl-NL" sz="2400" dirty="0"/>
              <a:t>2.  zorgen voor duurzame woningen</a:t>
            </a:r>
          </a:p>
          <a:p>
            <a:pPr marL="0" indent="0">
              <a:buNone/>
            </a:pPr>
            <a:r>
              <a:rPr lang="nl-NL" sz="2400" dirty="0"/>
              <a:t>3.  zorgen voor leefbare woonomgeving</a:t>
            </a:r>
          </a:p>
          <a:p>
            <a:pPr marL="0" indent="0">
              <a:buNone/>
            </a:pPr>
            <a:endParaRPr lang="nl-NL" sz="1400" dirty="0"/>
          </a:p>
        </p:txBody>
      </p:sp>
      <p:sp>
        <p:nvSpPr>
          <p:cNvPr id="4" name="Tekstvak 3">
            <a:extLst>
              <a:ext uri="{FF2B5EF4-FFF2-40B4-BE49-F238E27FC236}">
                <a16:creationId xmlns:a16="http://schemas.microsoft.com/office/drawing/2014/main" id="{2884BE1D-5992-4901-8289-5E99443EB1FF}"/>
              </a:ext>
            </a:extLst>
          </p:cNvPr>
          <p:cNvSpPr txBox="1"/>
          <p:nvPr/>
        </p:nvSpPr>
        <p:spPr>
          <a:xfrm>
            <a:off x="6638924" y="1929384"/>
            <a:ext cx="4714875" cy="3416320"/>
          </a:xfrm>
          <a:prstGeom prst="rect">
            <a:avLst/>
          </a:prstGeom>
          <a:noFill/>
        </p:spPr>
        <p:txBody>
          <a:bodyPr wrap="square" rtlCol="0">
            <a:spAutoFit/>
          </a:bodyPr>
          <a:lstStyle/>
          <a:p>
            <a:r>
              <a:rPr lang="nl-NL" sz="2400" dirty="0"/>
              <a:t>Meestal kent een corporatie 4 afdelingen:</a:t>
            </a:r>
          </a:p>
          <a:p>
            <a:pPr marL="457200" indent="-457200">
              <a:buFont typeface="+mj-lt"/>
              <a:buAutoNum type="arabicPeriod"/>
            </a:pPr>
            <a:r>
              <a:rPr lang="nl-NL" sz="2400" dirty="0"/>
              <a:t>Strategie, onderzoek en vastgoed (bijvoorbeeld nieuwbouw of renovatie)</a:t>
            </a:r>
          </a:p>
          <a:p>
            <a:pPr marL="457200" indent="-457200">
              <a:buFont typeface="+mj-lt"/>
              <a:buAutoNum type="arabicPeriod"/>
            </a:pPr>
            <a:r>
              <a:rPr lang="nl-NL" sz="2400" dirty="0"/>
              <a:t>Leefbaarheid en overlast</a:t>
            </a:r>
          </a:p>
          <a:p>
            <a:pPr marL="457200" indent="-457200">
              <a:buFont typeface="+mj-lt"/>
              <a:buAutoNum type="arabicPeriod"/>
            </a:pPr>
            <a:r>
              <a:rPr lang="nl-NL" sz="2400" dirty="0"/>
              <a:t>Huurincasso</a:t>
            </a:r>
          </a:p>
          <a:p>
            <a:pPr marL="457200" indent="-457200">
              <a:buFont typeface="+mj-lt"/>
              <a:buAutoNum type="arabicPeriod"/>
            </a:pPr>
            <a:r>
              <a:rPr lang="nl-NL" sz="2400" dirty="0"/>
              <a:t>Onderhoud</a:t>
            </a:r>
          </a:p>
          <a:p>
            <a:endParaRPr lang="nl-NL" sz="2400" dirty="0"/>
          </a:p>
          <a:p>
            <a:r>
              <a:rPr lang="nl-NL" sz="2400" dirty="0"/>
              <a:t>De partners zijn: gemeente, zorg/welzijn, toezicht/politie en huurderscommissies</a:t>
            </a:r>
          </a:p>
        </p:txBody>
      </p:sp>
      <p:pic>
        <p:nvPicPr>
          <p:cNvPr id="5" name="Afbeelding 4">
            <a:extLst>
              <a:ext uri="{FF2B5EF4-FFF2-40B4-BE49-F238E27FC236}">
                <a16:creationId xmlns:a16="http://schemas.microsoft.com/office/drawing/2014/main" id="{5C1B9881-6440-4B17-819D-5969BFE09DDA}"/>
              </a:ext>
            </a:extLst>
          </p:cNvPr>
          <p:cNvPicPr>
            <a:picLocks noChangeAspect="1"/>
          </p:cNvPicPr>
          <p:nvPr/>
        </p:nvPicPr>
        <p:blipFill>
          <a:blip r:embed="rId2"/>
          <a:stretch>
            <a:fillRect/>
          </a:stretch>
        </p:blipFill>
        <p:spPr>
          <a:xfrm>
            <a:off x="412862" y="4797424"/>
            <a:ext cx="2695575" cy="1695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fbeelding 5">
            <a:extLst>
              <a:ext uri="{FF2B5EF4-FFF2-40B4-BE49-F238E27FC236}">
                <a16:creationId xmlns:a16="http://schemas.microsoft.com/office/drawing/2014/main" id="{BF0BCCAA-530D-452C-BA7F-7047FB25205C}"/>
              </a:ext>
            </a:extLst>
          </p:cNvPr>
          <p:cNvPicPr>
            <a:picLocks noChangeAspect="1"/>
          </p:cNvPicPr>
          <p:nvPr/>
        </p:nvPicPr>
        <p:blipFill>
          <a:blip r:embed="rId3"/>
          <a:stretch>
            <a:fillRect/>
          </a:stretch>
        </p:blipFill>
        <p:spPr>
          <a:xfrm>
            <a:off x="3533774" y="4819839"/>
            <a:ext cx="2987563" cy="16730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Afbeelding 6">
            <a:extLst>
              <a:ext uri="{FF2B5EF4-FFF2-40B4-BE49-F238E27FC236}">
                <a16:creationId xmlns:a16="http://schemas.microsoft.com/office/drawing/2014/main" id="{721E2917-73CA-478D-A11C-4182FC93B48F}"/>
              </a:ext>
            </a:extLst>
          </p:cNvPr>
          <p:cNvPicPr>
            <a:picLocks noChangeAspect="1"/>
          </p:cNvPicPr>
          <p:nvPr/>
        </p:nvPicPr>
        <p:blipFill>
          <a:blip r:embed="rId4"/>
          <a:stretch>
            <a:fillRect/>
          </a:stretch>
        </p:blipFill>
        <p:spPr>
          <a:xfrm>
            <a:off x="7064261" y="5345704"/>
            <a:ext cx="4171950" cy="1095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8595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3" name="Rectangle 72">
            <a:extLst>
              <a:ext uri="{FF2B5EF4-FFF2-40B4-BE49-F238E27FC236}">
                <a16:creationId xmlns:a16="http://schemas.microsoft.com/office/drawing/2014/main" id="{B06D62A2-ECA3-4A1D-B1BB-F2659EAF0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538034D-9ED4-412C-A1F5-2E116C20C258}"/>
              </a:ext>
            </a:extLst>
          </p:cNvPr>
          <p:cNvSpPr>
            <a:spLocks noGrp="1"/>
          </p:cNvSpPr>
          <p:nvPr>
            <p:ph type="title"/>
          </p:nvPr>
        </p:nvSpPr>
        <p:spPr>
          <a:xfrm>
            <a:off x="638881" y="4711903"/>
            <a:ext cx="10909640" cy="904970"/>
          </a:xfrm>
        </p:spPr>
        <p:txBody>
          <a:bodyPr vert="horz" lIns="91440" tIns="45720" rIns="91440" bIns="45720" rtlCol="0" anchor="ctr">
            <a:normAutofit/>
          </a:bodyPr>
          <a:lstStyle/>
          <a:p>
            <a:pPr algn="ctr">
              <a:lnSpc>
                <a:spcPct val="90000"/>
              </a:lnSpc>
            </a:pPr>
            <a:r>
              <a:rPr lang="en-US" sz="5600"/>
              <a:t>Guerrilla gaderners </a:t>
            </a:r>
          </a:p>
        </p:txBody>
      </p:sp>
      <p:pic>
        <p:nvPicPr>
          <p:cNvPr id="2050" name="Picture 2" descr="Guerrilla Gardeners NL - Startpagina | Facebook">
            <a:extLst>
              <a:ext uri="{FF2B5EF4-FFF2-40B4-BE49-F238E27FC236}">
                <a16:creationId xmlns:a16="http://schemas.microsoft.com/office/drawing/2014/main" id="{86372041-6A8F-47E5-B553-0279B2DF34F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945079" y="320040"/>
            <a:ext cx="10298794" cy="390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088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FA6B388-8FD6-46D0-AA8E-C9BADDDF18AF}"/>
              </a:ext>
            </a:extLst>
          </p:cNvPr>
          <p:cNvSpPr/>
          <p:nvPr/>
        </p:nvSpPr>
        <p:spPr>
          <a:xfrm>
            <a:off x="603885" y="366623"/>
            <a:ext cx="4568190" cy="6124754"/>
          </a:xfrm>
          <a:prstGeom prst="rect">
            <a:avLst/>
          </a:prstGeom>
          <a:solidFill>
            <a:schemeClr val="accent5">
              <a:lumMod val="20000"/>
              <a:lumOff val="80000"/>
            </a:schemeClr>
          </a:solidFill>
        </p:spPr>
        <p:txBody>
          <a:bodyPr wrap="square">
            <a:spAutoFit/>
          </a:bodyPr>
          <a:lstStyle/>
          <a:p>
            <a:r>
              <a:rPr lang="nl-NL" sz="2800" b="0" i="0" dirty="0" err="1">
                <a:solidFill>
                  <a:srgbClr val="254043"/>
                </a:solidFill>
                <a:effectLst/>
              </a:rPr>
              <a:t>Guerilla</a:t>
            </a:r>
            <a:r>
              <a:rPr lang="nl-NL" sz="2800" b="0" i="0" dirty="0">
                <a:solidFill>
                  <a:srgbClr val="254043"/>
                </a:solidFill>
                <a:effectLst/>
              </a:rPr>
              <a:t> </a:t>
            </a:r>
            <a:r>
              <a:rPr lang="nl-NL" sz="2800" b="0" i="0" dirty="0" err="1">
                <a:solidFill>
                  <a:srgbClr val="254043"/>
                </a:solidFill>
                <a:effectLst/>
              </a:rPr>
              <a:t>gardening</a:t>
            </a:r>
            <a:r>
              <a:rPr lang="nl-NL" sz="2800" b="0" i="0" dirty="0">
                <a:solidFill>
                  <a:srgbClr val="254043"/>
                </a:solidFill>
                <a:effectLst/>
              </a:rPr>
              <a:t> is ontstaan in steden waar weinig groen aanwezig was. Zaadjes worden geplant in lege bloembakken of stukjes land waar nog geen bloemen en/of planten te vinden zijn. Door juist op deze plekken te zaaien wordt de biodiversiteit gestimuleerd. Dit is belangrijk, want bijen, vlinders en andere insecten hebben het over het algemeen zwaar te verduren de laatste jaren door gebrek aan biodiversiteit in het landelijk gebied in de ommelanden. Juist de stad met al haar diversiteit, ook in gewassen, is daarom een perfecte plek om deze kleine vrienden een handje te helpen. Niet te vergeten, dat je door </a:t>
            </a:r>
            <a:r>
              <a:rPr lang="nl-NL" sz="2800" b="0" i="0" dirty="0" err="1">
                <a:solidFill>
                  <a:srgbClr val="254043"/>
                </a:solidFill>
                <a:effectLst/>
              </a:rPr>
              <a:t>guerilla</a:t>
            </a:r>
            <a:r>
              <a:rPr lang="nl-NL" sz="2800" b="0" i="0" dirty="0">
                <a:solidFill>
                  <a:srgbClr val="254043"/>
                </a:solidFill>
                <a:effectLst/>
              </a:rPr>
              <a:t> </a:t>
            </a:r>
            <a:r>
              <a:rPr lang="nl-NL" sz="2800" b="0" i="0" dirty="0" err="1">
                <a:solidFill>
                  <a:srgbClr val="254043"/>
                </a:solidFill>
                <a:effectLst/>
              </a:rPr>
              <a:t>gardening</a:t>
            </a:r>
            <a:r>
              <a:rPr lang="nl-NL" sz="2800" b="0" i="0" dirty="0">
                <a:solidFill>
                  <a:srgbClr val="254043"/>
                </a:solidFill>
                <a:effectLst/>
              </a:rPr>
              <a:t> de omgeving natuurlijk ook mooier en groener maakt</a:t>
            </a:r>
            <a:r>
              <a:rPr lang="nl-NL" sz="2400" b="0" i="0" dirty="0">
                <a:solidFill>
                  <a:srgbClr val="254043"/>
                </a:solidFill>
                <a:effectLst/>
              </a:rPr>
              <a:t>.</a:t>
            </a:r>
            <a:endParaRPr lang="nl-NL" sz="2400" dirty="0"/>
          </a:p>
        </p:txBody>
      </p:sp>
      <p:sp>
        <p:nvSpPr>
          <p:cNvPr id="3" name="Rechthoek 2">
            <a:extLst>
              <a:ext uri="{FF2B5EF4-FFF2-40B4-BE49-F238E27FC236}">
                <a16:creationId xmlns:a16="http://schemas.microsoft.com/office/drawing/2014/main" id="{87CA6901-B71D-43BF-8CA7-A90421C7A048}"/>
              </a:ext>
            </a:extLst>
          </p:cNvPr>
          <p:cNvSpPr/>
          <p:nvPr/>
        </p:nvSpPr>
        <p:spPr>
          <a:xfrm>
            <a:off x="8057590" y="4930556"/>
            <a:ext cx="3452420" cy="584775"/>
          </a:xfrm>
          <a:prstGeom prst="rect">
            <a:avLst/>
          </a:prstGeom>
        </p:spPr>
        <p:txBody>
          <a:bodyPr wrap="none">
            <a:spAutoFit/>
          </a:bodyPr>
          <a:lstStyle/>
          <a:p>
            <a:r>
              <a:rPr lang="nl-NL" sz="3200" dirty="0">
                <a:hlinkClick r:id="rId2"/>
              </a:rPr>
              <a:t>Bron: https://guerrillagardeners.nl/</a:t>
            </a:r>
            <a:endParaRPr lang="nl-NL" sz="3200" dirty="0"/>
          </a:p>
        </p:txBody>
      </p:sp>
      <p:sp>
        <p:nvSpPr>
          <p:cNvPr id="4" name="Rechthoek 3">
            <a:extLst>
              <a:ext uri="{FF2B5EF4-FFF2-40B4-BE49-F238E27FC236}">
                <a16:creationId xmlns:a16="http://schemas.microsoft.com/office/drawing/2014/main" id="{8918836D-E160-4708-8F7A-35EC11D63EE6}"/>
              </a:ext>
            </a:extLst>
          </p:cNvPr>
          <p:cNvSpPr/>
          <p:nvPr/>
        </p:nvSpPr>
        <p:spPr>
          <a:xfrm>
            <a:off x="6267450" y="366623"/>
            <a:ext cx="5242560" cy="4401205"/>
          </a:xfrm>
          <a:prstGeom prst="rect">
            <a:avLst/>
          </a:prstGeom>
          <a:solidFill>
            <a:schemeClr val="accent5">
              <a:lumMod val="20000"/>
              <a:lumOff val="80000"/>
            </a:schemeClr>
          </a:solidFill>
        </p:spPr>
        <p:txBody>
          <a:bodyPr wrap="square">
            <a:spAutoFit/>
          </a:bodyPr>
          <a:lstStyle/>
          <a:p>
            <a:r>
              <a:rPr lang="nl-NL" sz="2800" dirty="0"/>
              <a:t>Guerrilla Gardening is in de jaren ’70 begonnen door de ‘Green Guerrilla’s’. Dit was een groep bewoners die de rommel en verpaupering in hun buurt in New York zat was. Ze begonnen een buurttuin op een stuk land waarvan niemand wist wie de eigenaar was. Er lag zoveel rommel en afval dat het wel duidelijk was dat de grond al jaren niet gebruikt werd. Tijd voor actie! In een jaar tijd ruimden ze de troep op en legden ze een tuin aan waar iedereen in de buurt van kon genieten. Vanuit dat initiatief stonden er in de hele wereld guerrilla </a:t>
            </a:r>
            <a:r>
              <a:rPr lang="nl-NL" sz="2800" dirty="0" err="1"/>
              <a:t>gardeners</a:t>
            </a:r>
            <a:r>
              <a:rPr lang="nl-NL" sz="2800" dirty="0"/>
              <a:t> op. Ook in Nederland. </a:t>
            </a:r>
          </a:p>
        </p:txBody>
      </p:sp>
    </p:spTree>
    <p:extLst>
      <p:ext uri="{BB962C8B-B14F-4D97-AF65-F5344CB8AC3E}">
        <p14:creationId xmlns:p14="http://schemas.microsoft.com/office/powerpoint/2010/main" val="2901957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FDE471-FFC9-4BE9-A774-EB15D119B00E}"/>
              </a:ext>
            </a:extLst>
          </p:cNvPr>
          <p:cNvSpPr>
            <a:spLocks noGrp="1"/>
          </p:cNvSpPr>
          <p:nvPr>
            <p:ph type="title"/>
          </p:nvPr>
        </p:nvSpPr>
        <p:spPr/>
        <p:txBody>
          <a:bodyPr/>
          <a:lstStyle/>
          <a:p>
            <a:r>
              <a:rPr lang="nl-NL" b="1" dirty="0">
                <a:solidFill>
                  <a:schemeClr val="accent6"/>
                </a:solidFill>
              </a:rPr>
              <a:t>Jullie vragen?! </a:t>
            </a:r>
            <a:endParaRPr lang="nl-NL" dirty="0"/>
          </a:p>
        </p:txBody>
      </p:sp>
      <p:sp>
        <p:nvSpPr>
          <p:cNvPr id="3" name="Tijdelijke aanduiding voor tekst 2">
            <a:extLst>
              <a:ext uri="{FF2B5EF4-FFF2-40B4-BE49-F238E27FC236}">
                <a16:creationId xmlns:a16="http://schemas.microsoft.com/office/drawing/2014/main" id="{E1913282-F815-406E-9822-160FF4080276}"/>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643050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51">
            <a:extLst>
              <a:ext uri="{FF2B5EF4-FFF2-40B4-BE49-F238E27FC236}">
                <a16:creationId xmlns:a16="http://schemas.microsoft.com/office/drawing/2014/main" id="{5E0D0E5A-6E97-46A9-AF74-EAEA1E044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9417" y="6756322"/>
            <a:ext cx="5657849" cy="101678"/>
          </a:xfrm>
          <a:custGeom>
            <a:avLst/>
            <a:gdLst>
              <a:gd name="connsiteX0" fmla="*/ 0 w 2374107"/>
              <a:gd name="connsiteY0" fmla="*/ 0 h 45719"/>
              <a:gd name="connsiteX1" fmla="*/ 2374107 w 2374107"/>
              <a:gd name="connsiteY1" fmla="*/ 0 h 45719"/>
              <a:gd name="connsiteX2" fmla="*/ 2374107 w 2374107"/>
              <a:gd name="connsiteY2" fmla="*/ 45719 h 45719"/>
              <a:gd name="connsiteX3" fmla="*/ 0 w 2374107"/>
              <a:gd name="connsiteY3" fmla="*/ 45719 h 45719"/>
              <a:gd name="connsiteX4" fmla="*/ 0 w 2374107"/>
              <a:gd name="connsiteY4" fmla="*/ 0 h 45719"/>
              <a:gd name="connsiteX0" fmla="*/ 0 w 2430067"/>
              <a:gd name="connsiteY0" fmla="*/ 0 h 64769"/>
              <a:gd name="connsiteX1" fmla="*/ 2430067 w 2430067"/>
              <a:gd name="connsiteY1" fmla="*/ 19050 h 64769"/>
              <a:gd name="connsiteX2" fmla="*/ 2430067 w 2430067"/>
              <a:gd name="connsiteY2" fmla="*/ 64769 h 64769"/>
              <a:gd name="connsiteX3" fmla="*/ 55960 w 2430067"/>
              <a:gd name="connsiteY3" fmla="*/ 64769 h 64769"/>
              <a:gd name="connsiteX4" fmla="*/ 0 w 2430067"/>
              <a:gd name="connsiteY4" fmla="*/ 0 h 64769"/>
              <a:gd name="connsiteX0" fmla="*/ 0 w 2431088"/>
              <a:gd name="connsiteY0" fmla="*/ 0 h 94534"/>
              <a:gd name="connsiteX1" fmla="*/ 2431088 w 2431088"/>
              <a:gd name="connsiteY1" fmla="*/ 48815 h 94534"/>
              <a:gd name="connsiteX2" fmla="*/ 2431088 w 2431088"/>
              <a:gd name="connsiteY2" fmla="*/ 94534 h 94534"/>
              <a:gd name="connsiteX3" fmla="*/ 56981 w 2431088"/>
              <a:gd name="connsiteY3" fmla="*/ 94534 h 94534"/>
              <a:gd name="connsiteX4" fmla="*/ 0 w 2431088"/>
              <a:gd name="connsiteY4" fmla="*/ 0 h 94534"/>
              <a:gd name="connsiteX0" fmla="*/ 0 w 2425473"/>
              <a:gd name="connsiteY0" fmla="*/ 0 h 101678"/>
              <a:gd name="connsiteX1" fmla="*/ 2425473 w 2425473"/>
              <a:gd name="connsiteY1" fmla="*/ 55959 h 101678"/>
              <a:gd name="connsiteX2" fmla="*/ 2425473 w 2425473"/>
              <a:gd name="connsiteY2" fmla="*/ 101678 h 101678"/>
              <a:gd name="connsiteX3" fmla="*/ 51366 w 2425473"/>
              <a:gd name="connsiteY3" fmla="*/ 101678 h 101678"/>
              <a:gd name="connsiteX4" fmla="*/ 0 w 2425473"/>
              <a:gd name="connsiteY4" fmla="*/ 0 h 10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473" h="101678">
                <a:moveTo>
                  <a:pt x="0" y="0"/>
                </a:moveTo>
                <a:lnTo>
                  <a:pt x="2425473" y="55959"/>
                </a:lnTo>
                <a:lnTo>
                  <a:pt x="2425473" y="101678"/>
                </a:lnTo>
                <a:lnTo>
                  <a:pt x="51366" y="1016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52">
            <a:extLst>
              <a:ext uri="{FF2B5EF4-FFF2-40B4-BE49-F238E27FC236}">
                <a16:creationId xmlns:a16="http://schemas.microsoft.com/office/drawing/2014/main" id="{E197A7FD-CD8D-4609-AE35-64C89063E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8697" y="6809135"/>
            <a:ext cx="160496" cy="48864"/>
          </a:xfrm>
          <a:custGeom>
            <a:avLst/>
            <a:gdLst>
              <a:gd name="connsiteX0" fmla="*/ 0 w 91440"/>
              <a:gd name="connsiteY0" fmla="*/ 0 h 27432"/>
              <a:gd name="connsiteX1" fmla="*/ 91440 w 91440"/>
              <a:gd name="connsiteY1" fmla="*/ 0 h 27432"/>
              <a:gd name="connsiteX2" fmla="*/ 91440 w 91440"/>
              <a:gd name="connsiteY2" fmla="*/ 27432 h 27432"/>
              <a:gd name="connsiteX3" fmla="*/ 0 w 91440"/>
              <a:gd name="connsiteY3" fmla="*/ 27432 h 27432"/>
              <a:gd name="connsiteX4" fmla="*/ 0 w 91440"/>
              <a:gd name="connsiteY4" fmla="*/ 0 h 27432"/>
              <a:gd name="connsiteX0" fmla="*/ 0 w 128350"/>
              <a:gd name="connsiteY0" fmla="*/ 0 h 36957"/>
              <a:gd name="connsiteX1" fmla="*/ 128350 w 128350"/>
              <a:gd name="connsiteY1" fmla="*/ 9525 h 36957"/>
              <a:gd name="connsiteX2" fmla="*/ 128350 w 128350"/>
              <a:gd name="connsiteY2" fmla="*/ 36957 h 36957"/>
              <a:gd name="connsiteX3" fmla="*/ 36910 w 128350"/>
              <a:gd name="connsiteY3" fmla="*/ 36957 h 36957"/>
              <a:gd name="connsiteX4" fmla="*/ 0 w 128350"/>
              <a:gd name="connsiteY4" fmla="*/ 0 h 36957"/>
              <a:gd name="connsiteX0" fmla="*/ 0 w 128350"/>
              <a:gd name="connsiteY0" fmla="*/ 0 h 36957"/>
              <a:gd name="connsiteX1" fmla="*/ 83106 w 128350"/>
              <a:gd name="connsiteY1" fmla="*/ 11906 h 36957"/>
              <a:gd name="connsiteX2" fmla="*/ 128350 w 128350"/>
              <a:gd name="connsiteY2" fmla="*/ 36957 h 36957"/>
              <a:gd name="connsiteX3" fmla="*/ 36910 w 128350"/>
              <a:gd name="connsiteY3" fmla="*/ 36957 h 36957"/>
              <a:gd name="connsiteX4" fmla="*/ 0 w 128350"/>
              <a:gd name="connsiteY4" fmla="*/ 0 h 36957"/>
              <a:gd name="connsiteX0" fmla="*/ 0 w 162878"/>
              <a:gd name="connsiteY0" fmla="*/ 0 h 44101"/>
              <a:gd name="connsiteX1" fmla="*/ 117634 w 162878"/>
              <a:gd name="connsiteY1" fmla="*/ 19050 h 44101"/>
              <a:gd name="connsiteX2" fmla="*/ 162878 w 162878"/>
              <a:gd name="connsiteY2" fmla="*/ 44101 h 44101"/>
              <a:gd name="connsiteX3" fmla="*/ 71438 w 162878"/>
              <a:gd name="connsiteY3" fmla="*/ 44101 h 44101"/>
              <a:gd name="connsiteX4" fmla="*/ 0 w 162878"/>
              <a:gd name="connsiteY4" fmla="*/ 0 h 44101"/>
              <a:gd name="connsiteX0" fmla="*/ 0 w 160496"/>
              <a:gd name="connsiteY0" fmla="*/ 0 h 48864"/>
              <a:gd name="connsiteX1" fmla="*/ 115252 w 160496"/>
              <a:gd name="connsiteY1" fmla="*/ 23813 h 48864"/>
              <a:gd name="connsiteX2" fmla="*/ 160496 w 160496"/>
              <a:gd name="connsiteY2" fmla="*/ 48864 h 48864"/>
              <a:gd name="connsiteX3" fmla="*/ 69056 w 160496"/>
              <a:gd name="connsiteY3" fmla="*/ 48864 h 48864"/>
              <a:gd name="connsiteX4" fmla="*/ 0 w 160496"/>
              <a:gd name="connsiteY4" fmla="*/ 0 h 48864"/>
              <a:gd name="connsiteX0" fmla="*/ 0 w 160496"/>
              <a:gd name="connsiteY0" fmla="*/ 0 h 48864"/>
              <a:gd name="connsiteX1" fmla="*/ 115252 w 160496"/>
              <a:gd name="connsiteY1" fmla="*/ 23813 h 48864"/>
              <a:gd name="connsiteX2" fmla="*/ 160496 w 160496"/>
              <a:gd name="connsiteY2" fmla="*/ 48864 h 48864"/>
              <a:gd name="connsiteX3" fmla="*/ 61912 w 160496"/>
              <a:gd name="connsiteY3" fmla="*/ 48864 h 48864"/>
              <a:gd name="connsiteX4" fmla="*/ 0 w 160496"/>
              <a:gd name="connsiteY4" fmla="*/ 0 h 4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6" h="48864">
                <a:moveTo>
                  <a:pt x="0" y="0"/>
                </a:moveTo>
                <a:lnTo>
                  <a:pt x="115252" y="23813"/>
                </a:lnTo>
                <a:lnTo>
                  <a:pt x="160496" y="48864"/>
                </a:lnTo>
                <a:lnTo>
                  <a:pt x="61912" y="488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7CAD44"/>
          </a:solidFill>
          <a:ln w="9525"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2C667E51-1097-40E3-9BA0-C76D75817D80}"/>
              </a:ext>
            </a:extLst>
          </p:cNvPr>
          <p:cNvSpPr>
            <a:spLocks noGrp="1"/>
          </p:cNvSpPr>
          <p:nvPr>
            <p:ph type="ctrTitle"/>
          </p:nvPr>
        </p:nvSpPr>
        <p:spPr>
          <a:xfrm>
            <a:off x="2558716" y="955309"/>
            <a:ext cx="7074568" cy="2898975"/>
          </a:xfrm>
        </p:spPr>
        <p:txBody>
          <a:bodyPr>
            <a:normAutofit/>
          </a:bodyPr>
          <a:lstStyle/>
          <a:p>
            <a:pPr algn="ctr"/>
            <a:r>
              <a:rPr lang="nl-NL" sz="8800">
                <a:solidFill>
                  <a:srgbClr val="FFFFFF"/>
                </a:solidFill>
              </a:rPr>
              <a:t>Herhaling! </a:t>
            </a:r>
          </a:p>
        </p:txBody>
      </p:sp>
      <p:sp>
        <p:nvSpPr>
          <p:cNvPr id="3" name="Ondertitel 2">
            <a:extLst>
              <a:ext uri="{FF2B5EF4-FFF2-40B4-BE49-F238E27FC236}">
                <a16:creationId xmlns:a16="http://schemas.microsoft.com/office/drawing/2014/main" id="{0B580FAC-73CA-493A-AEF6-7A1737F318DC}"/>
              </a:ext>
            </a:extLst>
          </p:cNvPr>
          <p:cNvSpPr>
            <a:spLocks noGrp="1"/>
          </p:cNvSpPr>
          <p:nvPr>
            <p:ph type="subTitle" idx="1"/>
          </p:nvPr>
        </p:nvSpPr>
        <p:spPr>
          <a:xfrm>
            <a:off x="2634916" y="4533813"/>
            <a:ext cx="6930189" cy="938463"/>
          </a:xfrm>
        </p:spPr>
        <p:txBody>
          <a:bodyPr>
            <a:normAutofit/>
          </a:bodyPr>
          <a:lstStyle/>
          <a:p>
            <a:pPr algn="ctr"/>
            <a:r>
              <a:rPr lang="nl-NL" sz="3200">
                <a:solidFill>
                  <a:srgbClr val="FFFFFF"/>
                </a:solidFill>
              </a:rPr>
              <a:t>HOU DE BEGRIPPENLIJST ERBIJ ! </a:t>
            </a:r>
          </a:p>
        </p:txBody>
      </p:sp>
      <p:sp>
        <p:nvSpPr>
          <p:cNvPr id="16" name="Rectangle 6">
            <a:extLst>
              <a:ext uri="{FF2B5EF4-FFF2-40B4-BE49-F238E27FC236}">
                <a16:creationId xmlns:a16="http://schemas.microsoft.com/office/drawing/2014/main" id="{C0B64B74-19BE-47D9-8BB8-7081BF0E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804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7B9E7F2-FD18-465C-9701-BE2B89FF63C2}"/>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lgn="l"/>
            <a:r>
              <a:rPr lang="en-US" sz="5800"/>
              <a:t>Succes met leren! </a:t>
            </a:r>
          </a:p>
        </p:txBody>
      </p:sp>
      <p:sp>
        <p:nvSpPr>
          <p:cNvPr id="1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7CAD44"/>
          </a:solidFill>
          <a:ln w="38100" cap="rnd">
            <a:solidFill>
              <a:srgbClr val="7CAD4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052BC035-FB99-48F1-9404-39E49F8C7528}"/>
              </a:ext>
            </a:extLst>
          </p:cNvPr>
          <p:cNvPicPr>
            <a:picLocks noChangeAspect="1"/>
          </p:cNvPicPr>
          <p:nvPr/>
        </p:nvPicPr>
        <p:blipFill>
          <a:blip r:embed="rId2"/>
          <a:stretch>
            <a:fillRect/>
          </a:stretch>
        </p:blipFill>
        <p:spPr>
          <a:xfrm>
            <a:off x="4654296" y="1167067"/>
            <a:ext cx="7214616" cy="4496433"/>
          </a:xfrm>
          <a:prstGeom prst="rect">
            <a:avLst/>
          </a:prstGeom>
        </p:spPr>
      </p:pic>
    </p:spTree>
    <p:extLst>
      <p:ext uri="{BB962C8B-B14F-4D97-AF65-F5344CB8AC3E}">
        <p14:creationId xmlns:p14="http://schemas.microsoft.com/office/powerpoint/2010/main" val="3297298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4FD99B-3A88-4EA8-A639-F5C5036F4C66}"/>
              </a:ext>
            </a:extLst>
          </p:cNvPr>
          <p:cNvSpPr>
            <a:spLocks noGrp="1"/>
          </p:cNvSpPr>
          <p:nvPr>
            <p:ph type="title"/>
          </p:nvPr>
        </p:nvSpPr>
        <p:spPr/>
        <p:txBody>
          <a:bodyPr/>
          <a:lstStyle/>
          <a:p>
            <a:r>
              <a:rPr lang="nl-NL" dirty="0"/>
              <a:t>Fysieke en sociale leefbaarheid </a:t>
            </a:r>
          </a:p>
        </p:txBody>
      </p:sp>
      <p:sp>
        <p:nvSpPr>
          <p:cNvPr id="3" name="Tijdelijke aanduiding voor tekst 2">
            <a:extLst>
              <a:ext uri="{FF2B5EF4-FFF2-40B4-BE49-F238E27FC236}">
                <a16:creationId xmlns:a16="http://schemas.microsoft.com/office/drawing/2014/main" id="{7C0070EE-3629-4418-98A0-E5219DFF652C}"/>
              </a:ext>
            </a:extLst>
          </p:cNvPr>
          <p:cNvSpPr>
            <a:spLocks noGrp="1"/>
          </p:cNvSpPr>
          <p:nvPr>
            <p:ph type="body" idx="1"/>
          </p:nvPr>
        </p:nvSpPr>
        <p:spPr/>
        <p:txBody>
          <a:bodyPr>
            <a:normAutofit fontScale="70000" lnSpcReduction="20000"/>
          </a:bodyPr>
          <a:lstStyle/>
          <a:p>
            <a:r>
              <a:rPr lang="nl-NL" dirty="0"/>
              <a:t>Hoe versterk je de fysieke leefbaarheid door de inrichting van een gebied? Criteria uit de Lemon meter: </a:t>
            </a:r>
          </a:p>
        </p:txBody>
      </p:sp>
      <p:sp>
        <p:nvSpPr>
          <p:cNvPr id="4" name="Tijdelijke aanduiding voor inhoud 3">
            <a:extLst>
              <a:ext uri="{FF2B5EF4-FFF2-40B4-BE49-F238E27FC236}">
                <a16:creationId xmlns:a16="http://schemas.microsoft.com/office/drawing/2014/main" id="{771AB4E9-CD73-4A5B-BFC4-969F01AED996}"/>
              </a:ext>
            </a:extLst>
          </p:cNvPr>
          <p:cNvSpPr>
            <a:spLocks noGrp="1"/>
          </p:cNvSpPr>
          <p:nvPr>
            <p:ph sz="half" idx="2"/>
          </p:nvPr>
        </p:nvSpPr>
        <p:spPr/>
        <p:txBody>
          <a:bodyPr>
            <a:normAutofit fontScale="77500" lnSpcReduction="20000"/>
          </a:bodyPr>
          <a:lstStyle/>
          <a:p>
            <a:r>
              <a:rPr lang="nl-NL" b="1" dirty="0">
                <a:solidFill>
                  <a:schemeClr val="accent6"/>
                </a:solidFill>
              </a:rPr>
              <a:t>Kwaliteit van de woning</a:t>
            </a:r>
          </a:p>
          <a:p>
            <a:r>
              <a:rPr lang="nl-NL" b="1" dirty="0">
                <a:solidFill>
                  <a:schemeClr val="accent6"/>
                </a:solidFill>
              </a:rPr>
              <a:t>Uitstraling van de woningen</a:t>
            </a:r>
          </a:p>
          <a:p>
            <a:r>
              <a:rPr lang="nl-NL" b="1" dirty="0">
                <a:solidFill>
                  <a:schemeClr val="accent6"/>
                </a:solidFill>
              </a:rPr>
              <a:t>Kwaliteit van de woonomgeving</a:t>
            </a:r>
          </a:p>
          <a:p>
            <a:r>
              <a:rPr lang="nl-NL" b="1" dirty="0">
                <a:solidFill>
                  <a:schemeClr val="accent6"/>
                </a:solidFill>
              </a:rPr>
              <a:t>Verlichting</a:t>
            </a:r>
          </a:p>
          <a:p>
            <a:r>
              <a:rPr lang="nl-NL" b="1" dirty="0">
                <a:solidFill>
                  <a:schemeClr val="accent6"/>
                </a:solidFill>
              </a:rPr>
              <a:t>Groenvoorzieningen</a:t>
            </a:r>
          </a:p>
          <a:p>
            <a:r>
              <a:rPr lang="nl-NL" b="1" dirty="0">
                <a:solidFill>
                  <a:schemeClr val="accent6"/>
                </a:solidFill>
              </a:rPr>
              <a:t>Speelvoorzieningen</a:t>
            </a:r>
          </a:p>
          <a:p>
            <a:r>
              <a:rPr lang="nl-NL" b="1" dirty="0">
                <a:solidFill>
                  <a:schemeClr val="accent6"/>
                </a:solidFill>
              </a:rPr>
              <a:t>Aanbod en kwaliteit van voorzieningen</a:t>
            </a:r>
          </a:p>
          <a:p>
            <a:pPr marL="0" indent="0">
              <a:buNone/>
            </a:pPr>
            <a:endParaRPr lang="nl-NL" b="1" dirty="0"/>
          </a:p>
          <a:p>
            <a:endParaRPr lang="nl-NL" b="1" dirty="0"/>
          </a:p>
          <a:p>
            <a:endParaRPr lang="nl-NL" b="1" dirty="0"/>
          </a:p>
        </p:txBody>
      </p:sp>
      <p:sp>
        <p:nvSpPr>
          <p:cNvPr id="5" name="Tijdelijke aanduiding voor tekst 4">
            <a:extLst>
              <a:ext uri="{FF2B5EF4-FFF2-40B4-BE49-F238E27FC236}">
                <a16:creationId xmlns:a16="http://schemas.microsoft.com/office/drawing/2014/main" id="{E0D0AA0A-4A92-4A57-81F2-1CB6CCA81454}"/>
              </a:ext>
            </a:extLst>
          </p:cNvPr>
          <p:cNvSpPr>
            <a:spLocks noGrp="1"/>
          </p:cNvSpPr>
          <p:nvPr>
            <p:ph type="body" sz="quarter" idx="3"/>
          </p:nvPr>
        </p:nvSpPr>
        <p:spPr/>
        <p:txBody>
          <a:bodyPr>
            <a:normAutofit fontScale="70000" lnSpcReduction="20000"/>
          </a:bodyPr>
          <a:lstStyle/>
          <a:p>
            <a:r>
              <a:rPr lang="nl-NL" dirty="0"/>
              <a:t>Hoe versterk je de sociale leefbaarheid door de inrichting van een gebied? Criteria uit de Lemon meter: </a:t>
            </a:r>
          </a:p>
        </p:txBody>
      </p:sp>
      <p:sp>
        <p:nvSpPr>
          <p:cNvPr id="6" name="Tijdelijke aanduiding voor inhoud 5">
            <a:extLst>
              <a:ext uri="{FF2B5EF4-FFF2-40B4-BE49-F238E27FC236}">
                <a16:creationId xmlns:a16="http://schemas.microsoft.com/office/drawing/2014/main" id="{3AAA5E75-B096-436D-BB38-714FCA5EC57A}"/>
              </a:ext>
            </a:extLst>
          </p:cNvPr>
          <p:cNvSpPr>
            <a:spLocks noGrp="1"/>
          </p:cNvSpPr>
          <p:nvPr>
            <p:ph sz="quarter" idx="4"/>
          </p:nvPr>
        </p:nvSpPr>
        <p:spPr/>
        <p:txBody>
          <a:bodyPr>
            <a:normAutofit fontScale="77500" lnSpcReduction="20000"/>
          </a:bodyPr>
          <a:lstStyle/>
          <a:p>
            <a:r>
              <a:rPr lang="nl-NL" b="1" dirty="0">
                <a:solidFill>
                  <a:schemeClr val="accent6"/>
                </a:solidFill>
              </a:rPr>
              <a:t>Omgang bewoners</a:t>
            </a:r>
          </a:p>
          <a:p>
            <a:r>
              <a:rPr lang="nl-NL" b="1" dirty="0">
                <a:solidFill>
                  <a:schemeClr val="accent6"/>
                </a:solidFill>
              </a:rPr>
              <a:t>Contacten in de buurt</a:t>
            </a:r>
          </a:p>
          <a:p>
            <a:r>
              <a:rPr lang="nl-NL" b="1" dirty="0">
                <a:solidFill>
                  <a:schemeClr val="accent6"/>
                </a:solidFill>
              </a:rPr>
              <a:t>Belang van contacten in de buurt</a:t>
            </a:r>
          </a:p>
          <a:p>
            <a:r>
              <a:rPr lang="nl-NL" b="1" dirty="0">
                <a:solidFill>
                  <a:schemeClr val="accent6"/>
                </a:solidFill>
              </a:rPr>
              <a:t>Etnische samenstelling</a:t>
            </a:r>
          </a:p>
          <a:p>
            <a:r>
              <a:rPr lang="nl-NL" b="1" dirty="0">
                <a:solidFill>
                  <a:schemeClr val="accent6"/>
                </a:solidFill>
              </a:rPr>
              <a:t>Betrokkenheid van bewoners</a:t>
            </a:r>
          </a:p>
          <a:p>
            <a:r>
              <a:rPr lang="nl-NL" b="1" dirty="0">
                <a:solidFill>
                  <a:schemeClr val="accent6"/>
                </a:solidFill>
              </a:rPr>
              <a:t>Overlast van (het gedrag van) anderen</a:t>
            </a:r>
          </a:p>
        </p:txBody>
      </p:sp>
      <p:sp>
        <p:nvSpPr>
          <p:cNvPr id="7" name="Pijl: links 6">
            <a:extLst>
              <a:ext uri="{FF2B5EF4-FFF2-40B4-BE49-F238E27FC236}">
                <a16:creationId xmlns:a16="http://schemas.microsoft.com/office/drawing/2014/main" id="{5C2B8AFD-572D-4FC7-A987-660CE9880E04}"/>
              </a:ext>
            </a:extLst>
          </p:cNvPr>
          <p:cNvSpPr/>
          <p:nvPr/>
        </p:nvSpPr>
        <p:spPr>
          <a:xfrm>
            <a:off x="9667875" y="117285"/>
            <a:ext cx="2297113" cy="7334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Les 1</a:t>
            </a:r>
          </a:p>
        </p:txBody>
      </p:sp>
    </p:spTree>
    <p:extLst>
      <p:ext uri="{BB962C8B-B14F-4D97-AF65-F5344CB8AC3E}">
        <p14:creationId xmlns:p14="http://schemas.microsoft.com/office/powerpoint/2010/main" val="1944830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hthoek 1">
            <a:extLst>
              <a:ext uri="{FF2B5EF4-FFF2-40B4-BE49-F238E27FC236}">
                <a16:creationId xmlns:a16="http://schemas.microsoft.com/office/drawing/2014/main" id="{9C3297D3-358E-4104-9343-CD4A8A589538}"/>
              </a:ext>
            </a:extLst>
          </p:cNvPr>
          <p:cNvSpPr/>
          <p:nvPr/>
        </p:nvSpPr>
        <p:spPr>
          <a:xfrm>
            <a:off x="630936" y="639520"/>
            <a:ext cx="3429000" cy="171907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600">
                <a:latin typeface="+mj-lt"/>
                <a:ea typeface="+mj-ea"/>
                <a:cs typeface="+mj-cs"/>
              </a:rPr>
              <a:t>Wet- en regelgeving, bestemmingsplannen, Omgevingswet </a:t>
            </a:r>
          </a:p>
        </p:txBody>
      </p:sp>
      <p:sp>
        <p:nvSpPr>
          <p:cNvPr id="1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7CAD44"/>
          </a:solidFill>
          <a:ln w="38100" cap="rnd">
            <a:solidFill>
              <a:srgbClr val="7CAD4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hoek 2">
            <a:extLst>
              <a:ext uri="{FF2B5EF4-FFF2-40B4-BE49-F238E27FC236}">
                <a16:creationId xmlns:a16="http://schemas.microsoft.com/office/drawing/2014/main" id="{18E34DB0-81C9-49AE-83D6-B0F1F4DA2532}"/>
              </a:ext>
            </a:extLst>
          </p:cNvPr>
          <p:cNvSpPr/>
          <p:nvPr/>
        </p:nvSpPr>
        <p:spPr>
          <a:xfrm>
            <a:off x="630936" y="2807208"/>
            <a:ext cx="3429000" cy="3410712"/>
          </a:xfrm>
          <a:prstGeom prst="rect">
            <a:avLst/>
          </a:prstGeom>
        </p:spPr>
        <p:txBody>
          <a:bodyPr vert="horz" lIns="91440" tIns="45720" rIns="91440" bIns="45720" rtlCol="0" anchor="t">
            <a:normAutofit/>
          </a:bodyPr>
          <a:lstStyle/>
          <a:p>
            <a:pPr indent="-228600" fontAlgn="base">
              <a:spcAft>
                <a:spcPts val="600"/>
              </a:spcAft>
              <a:buFont typeface="Arial" panose="020B0604020202020204" pitchFamily="34" charset="0"/>
              <a:buChar char="•"/>
            </a:pPr>
            <a:r>
              <a:rPr lang="en-US" sz="2200" b="1"/>
              <a:t>Bestemmingsplan</a:t>
            </a:r>
          </a:p>
          <a:p>
            <a:pPr indent="-228600" fontAlgn="base">
              <a:spcAft>
                <a:spcPts val="600"/>
              </a:spcAft>
              <a:buFont typeface="Arial" panose="020B0604020202020204" pitchFamily="34" charset="0"/>
              <a:buChar char="•"/>
            </a:pPr>
            <a:r>
              <a:rPr lang="en-US" sz="2200"/>
              <a:t>In ruimtelijke plannen zoals bestemmingsplannen, wijzigingsplannen en structuurvisies staan regels voor bijvoorbeeld woningbouw, winkels, bedrijven en groen. </a:t>
            </a:r>
          </a:p>
          <a:p>
            <a:pPr indent="-228600" fontAlgn="base">
              <a:spcAft>
                <a:spcPts val="600"/>
              </a:spcAft>
              <a:buFont typeface="Arial" panose="020B0604020202020204" pitchFamily="34" charset="0"/>
              <a:buChar char="•"/>
            </a:pPr>
            <a:r>
              <a:rPr lang="en-US" sz="2200"/>
              <a:t>Een ruimtelijk plan regelt waar en wat op een perceel gebouwd of aangelegd mag worden, welk gebruik is toegestaan en wat de toekomstige ontwikkeling is.</a:t>
            </a:r>
            <a:endParaRPr lang="en-US" sz="2200" b="0" i="0">
              <a:effectLst/>
            </a:endParaRPr>
          </a:p>
        </p:txBody>
      </p:sp>
      <mc:AlternateContent xmlns:mc="http://schemas.openxmlformats.org/markup-compatibility/2006">
        <mc:Choice xmlns:p14="http://schemas.microsoft.com/office/powerpoint/2010/main" Requires="p14">
          <p:contentPart p14:bwMode="auto" r:id="rId2">
            <p14:nvContentPartPr>
              <p14:cNvPr id="15"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p:pic>
            <p:nvPicPr>
              <p:cNvPr id="15"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4" name="Afbeelding 3">
            <a:extLst>
              <a:ext uri="{FF2B5EF4-FFF2-40B4-BE49-F238E27FC236}">
                <a16:creationId xmlns:a16="http://schemas.microsoft.com/office/drawing/2014/main" id="{CDA740ED-9A39-4490-BC70-3B4C1C5DD6DF}"/>
              </a:ext>
            </a:extLst>
          </p:cNvPr>
          <p:cNvPicPr>
            <a:picLocks noChangeAspect="1"/>
          </p:cNvPicPr>
          <p:nvPr/>
        </p:nvPicPr>
        <p:blipFill>
          <a:blip r:embed="rId4"/>
          <a:stretch>
            <a:fillRect/>
          </a:stretch>
        </p:blipFill>
        <p:spPr>
          <a:xfrm>
            <a:off x="4654296" y="1487329"/>
            <a:ext cx="6903720" cy="3883342"/>
          </a:xfrm>
          <a:prstGeom prst="rect">
            <a:avLst/>
          </a:prstGeom>
        </p:spPr>
      </p:pic>
    </p:spTree>
    <p:extLst>
      <p:ext uri="{BB962C8B-B14F-4D97-AF65-F5344CB8AC3E}">
        <p14:creationId xmlns:p14="http://schemas.microsoft.com/office/powerpoint/2010/main" val="1849246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F9B4EA9-C071-4E49-B62F-E5A4B269A059}"/>
              </a:ext>
            </a:extLst>
          </p:cNvPr>
          <p:cNvSpPr/>
          <p:nvPr/>
        </p:nvSpPr>
        <p:spPr>
          <a:xfrm>
            <a:off x="790502" y="1665031"/>
            <a:ext cx="11401498" cy="461665"/>
          </a:xfrm>
          <a:prstGeom prst="rect">
            <a:avLst/>
          </a:prstGeom>
        </p:spPr>
        <p:txBody>
          <a:bodyPr wrap="square">
            <a:spAutoFit/>
          </a:bodyPr>
          <a:lstStyle/>
          <a:p>
            <a:r>
              <a:rPr lang="nl-NL" sz="2400" b="1" dirty="0">
                <a:solidFill>
                  <a:schemeClr val="accent3">
                    <a:lumMod val="50000"/>
                  </a:schemeClr>
                </a:solidFill>
              </a:rPr>
              <a:t>De Omgevingswet bestaat uit drie onderdelen en gaat in per 2021.</a:t>
            </a:r>
          </a:p>
        </p:txBody>
      </p:sp>
      <p:sp>
        <p:nvSpPr>
          <p:cNvPr id="5" name="Rechthoek 4">
            <a:extLst>
              <a:ext uri="{FF2B5EF4-FFF2-40B4-BE49-F238E27FC236}">
                <a16:creationId xmlns:a16="http://schemas.microsoft.com/office/drawing/2014/main" id="{CF4503E3-68AA-454B-968A-C86C4E52FCE8}"/>
              </a:ext>
            </a:extLst>
          </p:cNvPr>
          <p:cNvSpPr/>
          <p:nvPr/>
        </p:nvSpPr>
        <p:spPr>
          <a:xfrm>
            <a:off x="1941364" y="2961334"/>
            <a:ext cx="6096000" cy="1477328"/>
          </a:xfrm>
          <a:prstGeom prst="rect">
            <a:avLst/>
          </a:prstGeom>
        </p:spPr>
        <p:txBody>
          <a:bodyPr>
            <a:spAutoFit/>
          </a:bodyPr>
          <a:lstStyle/>
          <a:p>
            <a:r>
              <a:rPr lang="nl-NL" b="1" dirty="0"/>
              <a:t>1) Wet</a:t>
            </a:r>
          </a:p>
          <a:p>
            <a:r>
              <a:rPr lang="nl-NL" sz="2400" dirty="0"/>
              <a:t>De Omgevingswet biedt bestuurs­lagen diverse instrumenten om de fysieke leefomgeving en de activiteiten daarin te reguleren.</a:t>
            </a:r>
          </a:p>
        </p:txBody>
      </p:sp>
      <p:pic>
        <p:nvPicPr>
          <p:cNvPr id="6" name="Picture 2" descr="180003-28 Visual website_Wet">
            <a:extLst>
              <a:ext uri="{FF2B5EF4-FFF2-40B4-BE49-F238E27FC236}">
                <a16:creationId xmlns:a16="http://schemas.microsoft.com/office/drawing/2014/main" id="{EF8CB17B-B56F-4C81-BD86-B016B0BAE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1349" y="2776781"/>
            <a:ext cx="2231487" cy="2231487"/>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a:extLst>
              <a:ext uri="{FF2B5EF4-FFF2-40B4-BE49-F238E27FC236}">
                <a16:creationId xmlns:a16="http://schemas.microsoft.com/office/drawing/2014/main" id="{7B003E47-F89F-45F3-AE46-00B9437A0F6D}"/>
              </a:ext>
            </a:extLst>
          </p:cNvPr>
          <p:cNvSpPr/>
          <p:nvPr/>
        </p:nvSpPr>
        <p:spPr>
          <a:xfrm>
            <a:off x="790502" y="2200060"/>
            <a:ext cx="7755250" cy="646331"/>
          </a:xfrm>
          <a:prstGeom prst="rect">
            <a:avLst/>
          </a:prstGeom>
        </p:spPr>
        <p:txBody>
          <a:bodyPr wrap="square">
            <a:spAutoFit/>
          </a:bodyPr>
          <a:lstStyle/>
          <a:p>
            <a:r>
              <a:rPr lang="nl-NL" dirty="0"/>
              <a:t>Voor gemeenten is het belangrijk om nu al anders te werken. </a:t>
            </a:r>
          </a:p>
          <a:p>
            <a:r>
              <a:rPr lang="nl-NL" dirty="0"/>
              <a:t>De Omgevingswet bestaat grofweg uit drie elementen:</a:t>
            </a:r>
          </a:p>
        </p:txBody>
      </p:sp>
      <p:sp>
        <p:nvSpPr>
          <p:cNvPr id="11" name="Rechthoek 10">
            <a:extLst>
              <a:ext uri="{FF2B5EF4-FFF2-40B4-BE49-F238E27FC236}">
                <a16:creationId xmlns:a16="http://schemas.microsoft.com/office/drawing/2014/main" id="{BFE5CD43-C91D-401C-9044-9904768FD0FF}"/>
              </a:ext>
            </a:extLst>
          </p:cNvPr>
          <p:cNvSpPr/>
          <p:nvPr/>
        </p:nvSpPr>
        <p:spPr>
          <a:xfrm rot="982351">
            <a:off x="8752988" y="539533"/>
            <a:ext cx="2947386" cy="1077218"/>
          </a:xfrm>
          <a:prstGeom prst="rect">
            <a:avLst/>
          </a:prstGeom>
          <a:noFill/>
        </p:spPr>
        <p:txBody>
          <a:bodyPr wrap="square" lIns="91440" tIns="45720" rIns="91440" bIns="45720">
            <a:spAutoFit/>
          </a:bodyPr>
          <a:lstStyle/>
          <a:p>
            <a:pPr algn="ctr"/>
            <a:r>
              <a:rPr lang="nl-NL" sz="3200" b="0" cap="none" spc="0" dirty="0">
                <a:ln w="0"/>
                <a:solidFill>
                  <a:schemeClr val="accent3">
                    <a:lumMod val="60000"/>
                    <a:lumOff val="40000"/>
                  </a:schemeClr>
                </a:solidFill>
                <a:effectLst>
                  <a:reflection blurRad="6350" stA="53000" endA="300" endPos="35500" dir="5400000" sy="-90000" algn="bl" rotWithShape="0"/>
                </a:effectLst>
              </a:rPr>
              <a:t>Samenvoeging van 26 wetten</a:t>
            </a:r>
          </a:p>
        </p:txBody>
      </p:sp>
      <p:sp>
        <p:nvSpPr>
          <p:cNvPr id="12" name="Rechthoek 11">
            <a:extLst>
              <a:ext uri="{FF2B5EF4-FFF2-40B4-BE49-F238E27FC236}">
                <a16:creationId xmlns:a16="http://schemas.microsoft.com/office/drawing/2014/main" id="{8D0CA34D-B2C6-4D8D-B56F-85FFDD88440F}"/>
              </a:ext>
            </a:extLst>
          </p:cNvPr>
          <p:cNvSpPr/>
          <p:nvPr/>
        </p:nvSpPr>
        <p:spPr>
          <a:xfrm>
            <a:off x="3758327" y="5455783"/>
            <a:ext cx="4279037" cy="923330"/>
          </a:xfrm>
          <a:prstGeom prst="rect">
            <a:avLst/>
          </a:prstGeom>
        </p:spPr>
        <p:txBody>
          <a:bodyPr wrap="square">
            <a:spAutoFit/>
          </a:bodyPr>
          <a:lstStyle/>
          <a:p>
            <a:r>
              <a:rPr lang="nl-NL" b="1" dirty="0">
                <a:solidFill>
                  <a:schemeClr val="accent3">
                    <a:lumMod val="60000"/>
                    <a:lumOff val="40000"/>
                  </a:schemeClr>
                </a:solidFill>
              </a:rPr>
              <a:t>De fysieke leefomgeving is een breed begrip. Het omvat onderwerpen als ruimte, milieu, verkeer, natuur en water. </a:t>
            </a:r>
          </a:p>
        </p:txBody>
      </p:sp>
      <p:sp>
        <p:nvSpPr>
          <p:cNvPr id="19" name="Rechthoek 18">
            <a:extLst>
              <a:ext uri="{FF2B5EF4-FFF2-40B4-BE49-F238E27FC236}">
                <a16:creationId xmlns:a16="http://schemas.microsoft.com/office/drawing/2014/main" id="{9DF0EFE3-78C1-4BAB-9639-6217A8EC875C}"/>
              </a:ext>
            </a:extLst>
          </p:cNvPr>
          <p:cNvSpPr/>
          <p:nvPr/>
        </p:nvSpPr>
        <p:spPr>
          <a:xfrm rot="21299998">
            <a:off x="2843537" y="518983"/>
            <a:ext cx="5623078" cy="400110"/>
          </a:xfrm>
          <a:prstGeom prst="rect">
            <a:avLst/>
          </a:prstGeom>
        </p:spPr>
        <p:txBody>
          <a:bodyPr wrap="none">
            <a:spAutoFit/>
          </a:bodyPr>
          <a:lstStyle/>
          <a:p>
            <a:r>
              <a:rPr lang="nl-NL" sz="2000" b="1" dirty="0">
                <a:solidFill>
                  <a:schemeClr val="accent3">
                    <a:lumMod val="60000"/>
                    <a:lumOff val="40000"/>
                  </a:schemeClr>
                </a:solidFill>
              </a:rPr>
              <a:t>Sneller, eenvoudiger en meer ruimte voor initiatief.</a:t>
            </a:r>
          </a:p>
        </p:txBody>
      </p:sp>
      <p:sp>
        <p:nvSpPr>
          <p:cNvPr id="20" name="Pijl: omlaag 19">
            <a:extLst>
              <a:ext uri="{FF2B5EF4-FFF2-40B4-BE49-F238E27FC236}">
                <a16:creationId xmlns:a16="http://schemas.microsoft.com/office/drawing/2014/main" id="{6C251C5E-F88C-49DE-A994-BB3F408C3317}"/>
              </a:ext>
            </a:extLst>
          </p:cNvPr>
          <p:cNvSpPr/>
          <p:nvPr/>
        </p:nvSpPr>
        <p:spPr>
          <a:xfrm>
            <a:off x="6684885" y="4057095"/>
            <a:ext cx="292964" cy="1287262"/>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17754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A4E26C5-B87C-4073-A9D7-7D3514D6FE70}"/>
              </a:ext>
            </a:extLst>
          </p:cNvPr>
          <p:cNvPicPr>
            <a:picLocks noChangeAspect="1"/>
          </p:cNvPicPr>
          <p:nvPr/>
        </p:nvPicPr>
        <p:blipFill>
          <a:blip r:embed="rId2"/>
          <a:stretch>
            <a:fillRect/>
          </a:stretch>
        </p:blipFill>
        <p:spPr>
          <a:xfrm>
            <a:off x="2231397" y="1890946"/>
            <a:ext cx="2696592" cy="2696592"/>
          </a:xfrm>
          <a:prstGeom prst="rect">
            <a:avLst/>
          </a:prstGeom>
        </p:spPr>
      </p:pic>
      <p:sp>
        <p:nvSpPr>
          <p:cNvPr id="3" name="Rechthoek 2">
            <a:extLst>
              <a:ext uri="{FF2B5EF4-FFF2-40B4-BE49-F238E27FC236}">
                <a16:creationId xmlns:a16="http://schemas.microsoft.com/office/drawing/2014/main" id="{1A85A368-C2C8-4D8E-861D-AD4922E508EA}"/>
              </a:ext>
            </a:extLst>
          </p:cNvPr>
          <p:cNvSpPr/>
          <p:nvPr/>
        </p:nvSpPr>
        <p:spPr>
          <a:xfrm>
            <a:off x="5269891" y="2505670"/>
            <a:ext cx="5131293" cy="1938992"/>
          </a:xfrm>
          <a:prstGeom prst="rect">
            <a:avLst/>
          </a:prstGeom>
        </p:spPr>
        <p:txBody>
          <a:bodyPr wrap="square">
            <a:spAutoFit/>
          </a:bodyPr>
          <a:lstStyle/>
          <a:p>
            <a:r>
              <a:rPr lang="nl-NL" sz="2400" dirty="0"/>
              <a:t>2) </a:t>
            </a:r>
            <a:r>
              <a:rPr lang="nl-NL" sz="2400" b="1" dirty="0"/>
              <a:t>Het</a:t>
            </a:r>
            <a:r>
              <a:rPr lang="nl-NL" sz="2400" dirty="0"/>
              <a:t> </a:t>
            </a:r>
            <a:r>
              <a:rPr lang="nl-NL" sz="2400" b="1" dirty="0"/>
              <a:t>digitale loket </a:t>
            </a:r>
            <a:r>
              <a:rPr lang="nl-NL" sz="2400" dirty="0"/>
              <a:t>waar initiatiefnemers, overheden en belanghebbenden snel kunnen zien wat is toegestaan in de fysieke leefomgeving. </a:t>
            </a:r>
          </a:p>
        </p:txBody>
      </p:sp>
    </p:spTree>
    <p:extLst>
      <p:ext uri="{BB962C8B-B14F-4D97-AF65-F5344CB8AC3E}">
        <p14:creationId xmlns:p14="http://schemas.microsoft.com/office/powerpoint/2010/main" val="1500567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5F7200AD-0ABE-4532-924F-B9B9E8EA711A}"/>
              </a:ext>
            </a:extLst>
          </p:cNvPr>
          <p:cNvSpPr/>
          <p:nvPr/>
        </p:nvSpPr>
        <p:spPr>
          <a:xfrm>
            <a:off x="807868" y="1134875"/>
            <a:ext cx="8478174" cy="5416868"/>
          </a:xfrm>
          <a:prstGeom prst="rect">
            <a:avLst/>
          </a:prstGeom>
        </p:spPr>
        <p:txBody>
          <a:bodyPr wrap="square">
            <a:spAutoFit/>
          </a:bodyPr>
          <a:lstStyle/>
          <a:p>
            <a:r>
              <a:rPr lang="nl-NL" sz="2800" b="1" dirty="0"/>
              <a:t>3) Anders werken: </a:t>
            </a:r>
          </a:p>
          <a:p>
            <a:endParaRPr lang="nl-NL" dirty="0"/>
          </a:p>
          <a:p>
            <a:pPr marL="342900" indent="-342900">
              <a:buAutoNum type="arabicParenR"/>
            </a:pPr>
            <a:r>
              <a:rPr lang="nl-NL" b="1" dirty="0"/>
              <a:t>Gebiedsgericht werken.</a:t>
            </a:r>
          </a:p>
          <a:p>
            <a:r>
              <a:rPr lang="nl-NL" dirty="0"/>
              <a:t>Sommige maatschappelijke vraagstukken vragen om meer regionale samenwerking tussen overheden. Ook gebiedsgericht werken, vergt goede samenwerking tussen overheden in de regio. </a:t>
            </a:r>
          </a:p>
          <a:p>
            <a:endParaRPr lang="nl-NL" b="1" dirty="0"/>
          </a:p>
          <a:p>
            <a:r>
              <a:rPr lang="nl-NL" b="1" dirty="0"/>
              <a:t>2) Integraal werken.</a:t>
            </a:r>
          </a:p>
          <a:p>
            <a:r>
              <a:rPr lang="nl-NL" dirty="0"/>
              <a:t>Het bijeen brengen van allerlei verschillende onderwerpen, perspectieven en belangen om daar samenhang in te brengen.  </a:t>
            </a:r>
          </a:p>
          <a:p>
            <a:endParaRPr lang="nl-NL" dirty="0"/>
          </a:p>
          <a:p>
            <a:pPr marL="342900" indent="-342900">
              <a:buAutoNum type="arabicParenR" startAt="3"/>
            </a:pPr>
            <a:r>
              <a:rPr lang="nl-NL" sz="2400" b="1" dirty="0"/>
              <a:t>Participatie en samenwerking. </a:t>
            </a:r>
          </a:p>
          <a:p>
            <a:r>
              <a:rPr lang="nl-NL" sz="2400" b="1" dirty="0"/>
              <a:t>Een ander samenspel met bewoners, bedrijven en andere belanghebbenden. Zodat goede ideeën meteen op tafel komen, bestuurders betere besluiten kunnen nemen en initiatieven uit de samenleving een plek krijgen.</a:t>
            </a:r>
          </a:p>
          <a:p>
            <a:endParaRPr lang="nl-NL" dirty="0"/>
          </a:p>
        </p:txBody>
      </p:sp>
      <p:pic>
        <p:nvPicPr>
          <p:cNvPr id="4" name="Afbeelding 3">
            <a:extLst>
              <a:ext uri="{FF2B5EF4-FFF2-40B4-BE49-F238E27FC236}">
                <a16:creationId xmlns:a16="http://schemas.microsoft.com/office/drawing/2014/main" id="{64E62A6F-D90B-436F-B427-93DEF4E4B138}"/>
              </a:ext>
            </a:extLst>
          </p:cNvPr>
          <p:cNvPicPr>
            <a:picLocks noChangeAspect="1"/>
          </p:cNvPicPr>
          <p:nvPr/>
        </p:nvPicPr>
        <p:blipFill>
          <a:blip r:embed="rId2"/>
          <a:stretch>
            <a:fillRect/>
          </a:stretch>
        </p:blipFill>
        <p:spPr>
          <a:xfrm>
            <a:off x="8702266" y="165602"/>
            <a:ext cx="3263398" cy="3263398"/>
          </a:xfrm>
          <a:prstGeom prst="rect">
            <a:avLst/>
          </a:prstGeom>
        </p:spPr>
      </p:pic>
    </p:spTree>
    <p:extLst>
      <p:ext uri="{BB962C8B-B14F-4D97-AF65-F5344CB8AC3E}">
        <p14:creationId xmlns:p14="http://schemas.microsoft.com/office/powerpoint/2010/main" val="3665072081"/>
      </p:ext>
    </p:extLst>
  </p:cSld>
  <p:clrMapOvr>
    <a:masterClrMapping/>
  </p:clrMapOvr>
</p:sld>
</file>

<file path=ppt/theme/theme1.xml><?xml version="1.0" encoding="utf-8"?>
<a:theme xmlns:a="http://schemas.openxmlformats.org/drawingml/2006/main" name="SketchyVTI">
  <a:themeElements>
    <a:clrScheme name="AnalogousFromDarkSeedLeftStep">
      <a:dk1>
        <a:srgbClr val="000000"/>
      </a:dk1>
      <a:lt1>
        <a:srgbClr val="FFFFFF"/>
      </a:lt1>
      <a:dk2>
        <a:srgbClr val="412524"/>
      </a:dk2>
      <a:lt2>
        <a:srgbClr val="E5E2E8"/>
      </a:lt2>
      <a:accent1>
        <a:srgbClr val="7CAD44"/>
      </a:accent1>
      <a:accent2>
        <a:srgbClr val="A1A737"/>
      </a:accent2>
      <a:accent3>
        <a:srgbClr val="C3984D"/>
      </a:accent3>
      <a:accent4>
        <a:srgbClr val="B1553B"/>
      </a:accent4>
      <a:accent5>
        <a:srgbClr val="C34D64"/>
      </a:accent5>
      <a:accent6>
        <a:srgbClr val="B13B84"/>
      </a:accent6>
      <a:hlink>
        <a:srgbClr val="C44F53"/>
      </a:hlink>
      <a:folHlink>
        <a:srgbClr val="7F7F7F"/>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ketchyVTI">
  <a:themeElements>
    <a:clrScheme name="AnalogousFromLightSeedLeftStep">
      <a:dk1>
        <a:srgbClr val="000000"/>
      </a:dk1>
      <a:lt1>
        <a:srgbClr val="FFFFFF"/>
      </a:lt1>
      <a:dk2>
        <a:srgbClr val="412A24"/>
      </a:dk2>
      <a:lt2>
        <a:srgbClr val="E2E4E8"/>
      </a:lt2>
      <a:accent1>
        <a:srgbClr val="B49E7B"/>
      </a:accent1>
      <a:accent2>
        <a:srgbClr val="BA8B7F"/>
      </a:accent2>
      <a:accent3>
        <a:srgbClr val="C4929D"/>
      </a:accent3>
      <a:accent4>
        <a:srgbClr val="BA7FA4"/>
      </a:accent4>
      <a:accent5>
        <a:srgbClr val="C292C4"/>
      </a:accent5>
      <a:accent6>
        <a:srgbClr val="9E7FBA"/>
      </a:accent6>
      <a:hlink>
        <a:srgbClr val="6782AD"/>
      </a:hlink>
      <a:folHlink>
        <a:srgbClr val="7F7F7F"/>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4.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mulusVTI">
  <a:themeElements>
    <a:clrScheme name="Offic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ustom 5">
      <a:majorFont>
        <a:latin typeface="Sakkal Majalla"/>
        <a:ea typeface=""/>
        <a:cs typeface=""/>
      </a:majorFont>
      <a:minorFont>
        <a:latin typeface="Sakkal Majall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mulusVTI" id="{330A7FF3-5047-4849-B4F2-CAC49C1617F4}" vid="{5ADD0216-DBCC-4FD6-A2D5-6698F956A9A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37E64D-81B6-46E8-865E-2BDFF3A940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B4E352-4997-46B0-B59B-6A73D8959C1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172ABDC-D4B9-4500-9E95-100A00927B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2786</Words>
  <Application>Microsoft Office PowerPoint</Application>
  <PresentationFormat>Breedbeeld</PresentationFormat>
  <Paragraphs>274</Paragraphs>
  <Slides>40</Slides>
  <Notes>0</Notes>
  <HiddenSlides>0</HiddenSlides>
  <MMClips>0</MMClips>
  <ScaleCrop>false</ScaleCrop>
  <HeadingPairs>
    <vt:vector size="6" baseType="variant">
      <vt:variant>
        <vt:lpstr>Gebruikte lettertypen</vt:lpstr>
      </vt:variant>
      <vt:variant>
        <vt:i4>10</vt:i4>
      </vt:variant>
      <vt:variant>
        <vt:lpstr>Thema</vt:lpstr>
      </vt:variant>
      <vt:variant>
        <vt:i4>7</vt:i4>
      </vt:variant>
      <vt:variant>
        <vt:lpstr>Diatitels</vt:lpstr>
      </vt:variant>
      <vt:variant>
        <vt:i4>40</vt:i4>
      </vt:variant>
    </vt:vector>
  </HeadingPairs>
  <TitlesOfParts>
    <vt:vector size="57" baseType="lpstr">
      <vt:lpstr>arial</vt:lpstr>
      <vt:lpstr>arial</vt:lpstr>
      <vt:lpstr>Calibri</vt:lpstr>
      <vt:lpstr>Calibri Light</vt:lpstr>
      <vt:lpstr>Helvetica Neue</vt:lpstr>
      <vt:lpstr>Lucida Handwriting</vt:lpstr>
      <vt:lpstr>Modern Love</vt:lpstr>
      <vt:lpstr>Sakkal Majalla</vt:lpstr>
      <vt:lpstr>The Hand</vt:lpstr>
      <vt:lpstr>verdana</vt:lpstr>
      <vt:lpstr>SketchyVTI</vt:lpstr>
      <vt:lpstr>Kantoorthema</vt:lpstr>
      <vt:lpstr>1_SketchyVTI</vt:lpstr>
      <vt:lpstr>1_Kantoorthema</vt:lpstr>
      <vt:lpstr>Kantoorthema</vt:lpstr>
      <vt:lpstr>Kantoorthema</vt:lpstr>
      <vt:lpstr>CumulusVTI</vt:lpstr>
      <vt:lpstr>Herhaling Stad en Wijk lj1 p4</vt:lpstr>
      <vt:lpstr>Wat gaan we doen vandaag?!</vt:lpstr>
      <vt:lpstr>BEGRIPPENLIJST stad en wijk</vt:lpstr>
      <vt:lpstr>Herhaling! </vt:lpstr>
      <vt:lpstr>Fysieke en sociale leefbaarheid </vt:lpstr>
      <vt:lpstr>PowerPoint-presentatie</vt:lpstr>
      <vt:lpstr>PowerPoint-presentatie</vt:lpstr>
      <vt:lpstr>PowerPoint-presentatie</vt:lpstr>
      <vt:lpstr>PowerPoint-presentatie</vt:lpstr>
      <vt:lpstr>Functie van groen in stedelijke omgeving</vt:lpstr>
      <vt:lpstr>Bewonersparticipatie</vt:lpstr>
      <vt:lpstr>Vormen van bewonersparticipatie</vt:lpstr>
      <vt:lpstr>Burgerinitiatieven; 2 versies! </vt:lpstr>
      <vt:lpstr>Middel en doel; ontwikkelen, spelen, ontdekken, ontmoeten.</vt:lpstr>
      <vt:lpstr>Doelgroepen; met en voor wie </vt:lpstr>
      <vt:lpstr>Bewonersparticipatie; vanaf idee tot eigenaarschap</vt:lpstr>
      <vt:lpstr>PowerPoint-presentatie</vt:lpstr>
      <vt:lpstr>PowerPoint-presentatie</vt:lpstr>
      <vt:lpstr>Ontmoeten als doel en middel</vt:lpstr>
      <vt:lpstr>Doelgroepen &amp;  ontmoeten </vt:lpstr>
      <vt:lpstr>PowerPoint-presentatie</vt:lpstr>
      <vt:lpstr>Inrichtingsproces: hoe komt zo’n bankje daar?</vt:lpstr>
      <vt:lpstr>PowerPoint-presentatie</vt:lpstr>
      <vt:lpstr>1. Participatie van burgers gezien vanuit de gemeente</vt:lpstr>
      <vt:lpstr>PowerPoint-presentatie</vt:lpstr>
      <vt:lpstr>Ruimtelijke ordening </vt:lpstr>
      <vt:lpstr>PowerPoint-presentatie</vt:lpstr>
      <vt:lpstr>Voorzieningen </vt:lpstr>
      <vt:lpstr>Fysieke inrichting van een gebied</vt:lpstr>
      <vt:lpstr>Jongeren in de stad</vt:lpstr>
      <vt:lpstr>Jongeren betrekken bij de inrichting van een gebied : </vt:lpstr>
      <vt:lpstr>Nieuwe input </vt:lpstr>
      <vt:lpstr>Doelgroep jongeren: jeugdcultuur</vt:lpstr>
      <vt:lpstr>PowerPoint-presentatie</vt:lpstr>
      <vt:lpstr>Taken gemeente</vt:lpstr>
      <vt:lpstr>Woningbouwcorporaties</vt:lpstr>
      <vt:lpstr>Guerrilla gaderners </vt:lpstr>
      <vt:lpstr>PowerPoint-presentatie</vt:lpstr>
      <vt:lpstr>Jullie vragen?! </vt:lpstr>
      <vt:lpstr>Succes met leren!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Herhaling Stad en Wijk lj1 p4</dc:title>
  <dc:creator>Pascalle Cup</dc:creator>
  <cp:lastModifiedBy>Pascalle Cup</cp:lastModifiedBy>
  <cp:revision>1</cp:revision>
  <dcterms:created xsi:type="dcterms:W3CDTF">2020-06-19T11:32:18Z</dcterms:created>
  <dcterms:modified xsi:type="dcterms:W3CDTF">2020-06-19T11:32:32Z</dcterms:modified>
</cp:coreProperties>
</file>